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1"/>
    <p:sldMasterId id="2147483688" r:id="rId2"/>
  </p:sldMasterIdLst>
  <p:notesMasterIdLst>
    <p:notesMasterId r:id="rId4"/>
  </p:notesMasterIdLst>
  <p:handoutMasterIdLst>
    <p:handoutMasterId r:id="rId5"/>
  </p:handoutMasterIdLst>
  <p:sldIdLst>
    <p:sldId id="311" r:id="rId3"/>
  </p:sldIdLst>
  <p:sldSz cx="9144000" cy="6858000" type="letter"/>
  <p:notesSz cx="7302500" cy="9588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41">
          <p15:clr>
            <a:srgbClr val="A4A3A4"/>
          </p15:clr>
        </p15:guide>
        <p15:guide id="2" pos="37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19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92034"/>
    <a:srgbClr val="EFF755"/>
    <a:srgbClr val="CC6600"/>
    <a:srgbClr val="6666FF"/>
    <a:srgbClr val="008000"/>
    <a:srgbClr val="000080"/>
    <a:srgbClr val="004000"/>
    <a:srgbClr val="9966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33" autoAdjust="0"/>
    <p:restoredTop sz="95321" autoAdjust="0"/>
  </p:normalViewPr>
  <p:slideViewPr>
    <p:cSldViewPr snapToGrid="0">
      <p:cViewPr varScale="1">
        <p:scale>
          <a:sx n="90" d="100"/>
          <a:sy n="90" d="100"/>
        </p:scale>
        <p:origin x="2064" y="184"/>
      </p:cViewPr>
      <p:guideLst>
        <p:guide orient="horz" pos="441"/>
        <p:guide pos="37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1836" y="-96"/>
      </p:cViewPr>
      <p:guideLst>
        <p:guide orient="horz" pos="3019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66158826-EADE-4792-AB13-43381F09B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4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4538"/>
            <a:ext cx="53530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CC53042-5A96-4DBC-B738-B843823BA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5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734984-DA9D-46F7-86D2-46DD45087FB0}" type="datetimeFigureOut">
              <a:rPr lang="en-US" smtClean="0"/>
              <a:pPr/>
              <a:t>4/19/19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5E26D1-1274-47BB-A1DA-3B76A596B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734984-DA9D-46F7-86D2-46DD45087FB0}" type="datetimeFigureOut">
              <a:rPr lang="en-US" smtClean="0"/>
              <a:pPr/>
              <a:t>4/19/19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5E26D1-1274-47BB-A1DA-3B76A596B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CD51AEB1-D423-2C44-A601-92CD391C7A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9530" y="176822"/>
            <a:ext cx="4496607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 anchorCtr="1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3822 – Engineering Computation II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3822: Lecture 38,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nu.org/licenses/license-list.en.html" TargetMode="External"/><Relationship Id="rId13" Type="http://schemas.openxmlformats.org/officeDocument/2006/relationships/hyperlink" Target="http://www.definitelysimple.com/articles/understanding-free-opensource/free-and-open.png" TargetMode="External"/><Relationship Id="rId3" Type="http://schemas.openxmlformats.org/officeDocument/2006/relationships/hyperlink" Target="https://en.wikipedia.org/wiki/Software_license" TargetMode="External"/><Relationship Id="rId7" Type="http://schemas.openxmlformats.org/officeDocument/2006/relationships/hyperlink" Target="http://www.lynda.com/Business-Skills-tutorials/Understanding-Copyright-Deeper-Dive/365065-2.html" TargetMode="External"/><Relationship Id="rId12" Type="http://schemas.openxmlformats.org/officeDocument/2006/relationships/image" Target="../media/image3.tiff"/><Relationship Id="rId2" Type="http://schemas.openxmlformats.org/officeDocument/2006/relationships/hyperlink" Target="http://www.python-course.eu/course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ynda.com/Business-Skills-tutorials/Understanding-licenses/365065/423261-4.html" TargetMode="External"/><Relationship Id="rId11" Type="http://schemas.openxmlformats.org/officeDocument/2006/relationships/hyperlink" Target="http://www.free-soft.org/softwarewar.png" TargetMode="External"/><Relationship Id="rId5" Type="http://schemas.openxmlformats.org/officeDocument/2006/relationships/hyperlink" Target="http://www.lynda.com/Business-Skills-tutorials/Understanding-software-licenses/365065/423262-4.html" TargetMode="External"/><Relationship Id="rId10" Type="http://schemas.openxmlformats.org/officeDocument/2006/relationships/image" Target="../media/image2.tiff"/><Relationship Id="rId4" Type="http://schemas.openxmlformats.org/officeDocument/2006/relationships/hyperlink" Target="https://en.wikipedia.org/wiki/Comparison_of_free_and_open-source_software_licenses" TargetMode="External"/><Relationship Id="rId9" Type="http://schemas.openxmlformats.org/officeDocument/2006/relationships/hyperlink" Target="http://www.freesoftwaremagazine.com/files/nodes/3368/fig_choosing_license.jpg" TargetMode="External"/><Relationship Id="rId1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750353" y="1378560"/>
            <a:ext cx="4026757" cy="19832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>
                <a:tab pos="4513263" algn="l"/>
              </a:tabLst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Topics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latin typeface="+mn-lt"/>
              </a:rPr>
              <a:t>Copyrights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latin typeface="+mn-lt"/>
              </a:rPr>
              <a:t>Free Software Licenses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latin typeface="+mn-lt"/>
              </a:rPr>
              <a:t>Intellectual Property</a:t>
            </a: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409575" y="552450"/>
            <a:ext cx="8467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accent1"/>
                </a:solidFill>
              </a:rPr>
              <a:t>LECTURE 38: Software Licenses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6" name="Rectangle 3">
            <a:hlinkClick r:id="rId2"/>
          </p:cNvPr>
          <p:cNvSpPr txBox="1">
            <a:spLocks noChangeArrowheads="1"/>
          </p:cNvSpPr>
          <p:nvPr/>
        </p:nvSpPr>
        <p:spPr bwMode="auto">
          <a:xfrm>
            <a:off x="4755238" y="3845772"/>
            <a:ext cx="3886200" cy="2141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indent="-176213" fontAlgn="auto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Resources: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latin typeface="+mn-lt"/>
                <a:hlinkClick r:id="rId3"/>
              </a:rPr>
              <a:t>Wiki: Free Software Licenses</a:t>
            </a:r>
            <a:endParaRPr lang="en-US" sz="1800" b="1" dirty="0">
              <a:solidFill>
                <a:schemeClr val="tx2"/>
              </a:solidFill>
              <a:latin typeface="+mn-lt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latin typeface="+mn-lt"/>
                <a:hlinkClick r:id="rId4"/>
              </a:rPr>
              <a:t>Wiki: Comparison</a:t>
            </a:r>
            <a:endParaRPr lang="en-US" sz="1800" b="1" dirty="0">
              <a:solidFill>
                <a:schemeClr val="tx2"/>
              </a:solidFill>
              <a:latin typeface="+mn-lt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latin typeface="+mn-lt"/>
                <a:hlinkClick r:id="rId5"/>
              </a:rPr>
              <a:t>Lynda: Software Licenses</a:t>
            </a:r>
            <a:endParaRPr lang="en-US" sz="1800" b="1" dirty="0">
              <a:solidFill>
                <a:schemeClr val="tx2"/>
              </a:solidFill>
              <a:latin typeface="+mn-lt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latin typeface="+mn-lt"/>
                <a:hlinkClick r:id="rId6"/>
              </a:rPr>
              <a:t>Lynda: Understanding Licenses</a:t>
            </a:r>
            <a:endParaRPr lang="en-US" sz="1800" b="1" dirty="0">
              <a:solidFill>
                <a:schemeClr val="tx2"/>
              </a:solidFill>
              <a:latin typeface="+mn-lt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latin typeface="+mn-lt"/>
                <a:hlinkClick r:id="rId7"/>
              </a:rPr>
              <a:t>Lynda: Copyright Law</a:t>
            </a:r>
            <a:endParaRPr lang="en-US" sz="1800" b="1" dirty="0">
              <a:solidFill>
                <a:schemeClr val="tx2"/>
              </a:solidFill>
              <a:latin typeface="+mn-lt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latin typeface="+mn-lt"/>
                <a:hlinkClick r:id="rId8"/>
              </a:rPr>
              <a:t>GNU: GPL Comments</a:t>
            </a:r>
            <a:endParaRPr lang="en-US" sz="1800" b="1" dirty="0">
              <a:solidFill>
                <a:schemeClr val="tx2"/>
              </a:solidFill>
              <a:latin typeface="+mn-lt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endParaRPr lang="en-US" sz="1800" b="1" dirty="0">
              <a:solidFill>
                <a:schemeClr val="tx2"/>
              </a:solidFill>
              <a:latin typeface="+mn-lt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endParaRPr lang="en-US" sz="18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" name="Picture 1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130" y="1151823"/>
            <a:ext cx="2677801" cy="183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6095" y="2440841"/>
            <a:ext cx="2934890" cy="2200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hlinkClick r:id="rId13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6103" y="4099733"/>
            <a:ext cx="2983023" cy="2216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7794</TotalTime>
  <Words>39</Words>
  <Application>Microsoft Macintosh PowerPoint</Application>
  <PresentationFormat>Letter Paper (8.5x11 in)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Times New Roman</vt:lpstr>
      <vt:lpstr>lecture_title</vt:lpstr>
      <vt:lpstr>isip_default</vt:lpstr>
      <vt:lpstr>PowerPoint Presentation</vt:lpstr>
    </vt:vector>
  </TitlesOfParts>
  <Company>Gateway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Joseph Picone</cp:lastModifiedBy>
  <cp:revision>455</cp:revision>
  <dcterms:created xsi:type="dcterms:W3CDTF">2002-09-12T17:13:32Z</dcterms:created>
  <dcterms:modified xsi:type="dcterms:W3CDTF">2019-04-19T11:48:06Z</dcterms:modified>
</cp:coreProperties>
</file>