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1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64" y="184"/>
      </p:cViewPr>
      <p:guideLst>
        <p:guide orient="horz" pos="2265"/>
        <p:guide pos="1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A264421-CF2F-DF46-88CB-E80FCDD270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git-scm.com/book/en/v2/Git-Branching-Basic-Branching-and-Merging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iga.io/" TargetMode="External"/><Relationship Id="rId5" Type="http://schemas.openxmlformats.org/officeDocument/2006/relationships/hyperlink" Target="https://en.wikipedia.org/wiki/Taiga_(project_management)" TargetMode="External"/><Relationship Id="rId4" Type="http://schemas.openxmlformats.org/officeDocument/2006/relationships/hyperlink" Target="https://www.lynda.com/Programming-Foundations-tutorials/Build-iteratively-using-agile-development/508650/564903-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72050" y="1378560"/>
            <a:ext cx="4026757" cy="17748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Software Development Lifecycle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Waterfall Model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Agile Manifesto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Quality Assurance Process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Agile Software Development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76935" y="3845772"/>
            <a:ext cx="447317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O’Reilly: The Art of Agile Development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Lynda.com: Learn Agile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Taiga Project Management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Taiga: Open Source PMP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22" y="3967087"/>
            <a:ext cx="2954817" cy="229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322" y="1361656"/>
            <a:ext cx="2927210" cy="219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</TotalTime>
  <Words>31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415</cp:revision>
  <dcterms:created xsi:type="dcterms:W3CDTF">2002-09-12T17:13:32Z</dcterms:created>
  <dcterms:modified xsi:type="dcterms:W3CDTF">2019-04-17T08:06:34Z</dcterms:modified>
</cp:coreProperties>
</file>