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1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64" y="184"/>
      </p:cViewPr>
      <p:guideLst>
        <p:guide orient="horz" pos="2265"/>
        <p:guide pos="1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03A2C05-D926-A940-9711-8AD925D4AA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oolsqa.com/software-testing/software-development-life-cycle/" TargetMode="External"/><Relationship Id="rId3" Type="http://schemas.openxmlformats.org/officeDocument/2006/relationships/hyperlink" Target="https://www.tutorialspoint.com/sdlc/sdlc_overview.htm" TargetMode="External"/><Relationship Id="rId7" Type="http://schemas.openxmlformats.org/officeDocument/2006/relationships/hyperlink" Target="https://www.tutorialspoint.com/jenkins/index.htm" TargetMode="External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odepipeline/" TargetMode="External"/><Relationship Id="rId5" Type="http://schemas.openxmlformats.org/officeDocument/2006/relationships/hyperlink" Target="https://github.com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Continuous_integration" TargetMode="External"/><Relationship Id="rId9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6680" y="4302927"/>
            <a:ext cx="4026757" cy="20440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Software Development </a:t>
            </a:r>
            <a:r>
              <a:rPr lang="en-US" sz="1800" b="1">
                <a:solidFill>
                  <a:schemeClr val="tx2"/>
                </a:solidFill>
                <a:latin typeface="+mn-lt"/>
              </a:rPr>
              <a:t>Life Cycle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Continuous Integration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Github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Revisited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Amazon AWS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Jenkins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36: Dev Ops and IDEs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959380" y="4302927"/>
            <a:ext cx="3754314" cy="20440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Software Development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Continuous Integration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GitHub: Web Site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AWS: Continuous Integration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TP: Jenkins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4D6EB3BD-CAB7-5742-ADD0-DDE2754E5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320" y="1371664"/>
            <a:ext cx="3606362" cy="280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A368F9-B81D-CB4B-9A7A-5C76437BB2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568" y="1142662"/>
            <a:ext cx="4444812" cy="289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</TotalTime>
  <Words>19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418</cp:revision>
  <dcterms:created xsi:type="dcterms:W3CDTF">2002-09-12T17:13:32Z</dcterms:created>
  <dcterms:modified xsi:type="dcterms:W3CDTF">2019-04-13T15:53:56Z</dcterms:modified>
</cp:coreProperties>
</file>