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5">
          <p15:clr>
            <a:srgbClr val="A4A3A4"/>
          </p15:clr>
        </p15:guide>
        <p15:guide id="2" pos="16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4" autoAdjust="0"/>
    <p:restoredTop sz="95321" autoAdjust="0"/>
  </p:normalViewPr>
  <p:slideViewPr>
    <p:cSldViewPr snapToGrid="0">
      <p:cViewPr varScale="1">
        <p:scale>
          <a:sx n="90" d="100"/>
          <a:sy n="90" d="100"/>
        </p:scale>
        <p:origin x="2072" y="184"/>
      </p:cViewPr>
      <p:guideLst>
        <p:guide orient="horz" pos="2265"/>
        <p:guide pos="16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4/13/19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EF5EAA55-26EF-F848-A8CC-C51876F8808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19530" y="176822"/>
            <a:ext cx="449660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3822 – Engineering Computation 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3822: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ynda.com/Git-tutorials/Up-Running-Git-GitHub/" TargetMode="External"/><Relationship Id="rId13" Type="http://schemas.openxmlformats.org/officeDocument/2006/relationships/hyperlink" Target="http://images.visual-paradigm.com/bpva/provides/teamwork/cvs_concurrent_modeling_illu.jpg" TargetMode="External"/><Relationship Id="rId3" Type="http://schemas.openxmlformats.org/officeDocument/2006/relationships/hyperlink" Target="http://rogerdudler.github.io/git-guide/" TargetMode="External"/><Relationship Id="rId7" Type="http://schemas.openxmlformats.org/officeDocument/2006/relationships/hyperlink" Target="http://www.lynda.com/Version-Control-tutorials/Fundamentals-Software-Version-Control/106788-2.html?srchtrk=index:1%0alinktypeid:2%0aq:git%0apage:1%0as:relevance%0asa:true%0aproducttypeid:2" TargetMode="External"/><Relationship Id="rId12" Type="http://schemas.openxmlformats.org/officeDocument/2006/relationships/image" Target="../media/image2.png"/><Relationship Id="rId2" Type="http://schemas.openxmlformats.org/officeDocument/2006/relationships/hyperlink" Target="http://www.python-course.eu/course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ynda.com/Git-tutorials/Git-Essential-Training/100222-2.html?srchtrk=index:1%0alinktypeid:2%0aq:git%0apage:1%0as:relevance%0asa:true%0aproducttypeid:2" TargetMode="External"/><Relationship Id="rId11" Type="http://schemas.openxmlformats.org/officeDocument/2006/relationships/hyperlink" Target="http://jaxenter.com/wp-content/uploads/2012/09/SubGit.png" TargetMode="External"/><Relationship Id="rId5" Type="http://schemas.openxmlformats.org/officeDocument/2006/relationships/hyperlink" Target="http://www.lynda.com/Git-tutorials/Git-Essential-Training/100222-2.html?srchtrk=index:1%0alinktypeid:2%0aq:Git%0apage:1%0as:relevance%0asa:true%0aproducttypeid:2" TargetMode="External"/><Relationship Id="rId10" Type="http://schemas.openxmlformats.org/officeDocument/2006/relationships/hyperlink" Target="https://about.gitlab.com/" TargetMode="External"/><Relationship Id="rId4" Type="http://schemas.openxmlformats.org/officeDocument/2006/relationships/hyperlink" Target="https://git-scm.com/book/en/v2/Git-Branching-Basic-Branching-and-Merging" TargetMode="External"/><Relationship Id="rId9" Type="http://schemas.openxmlformats.org/officeDocument/2006/relationships/hyperlink" Target="https://github.com/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177487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Understanding Version Control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What is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Git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?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The History of 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Git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Installation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35: </a:t>
            </a:r>
            <a:r>
              <a:rPr lang="en-US" b="1" dirty="0" err="1">
                <a:solidFill>
                  <a:schemeClr val="accent1"/>
                </a:solidFill>
              </a:rPr>
              <a:t>Git</a:t>
            </a:r>
            <a:r>
              <a:rPr lang="en-US" b="1" dirty="0">
                <a:solidFill>
                  <a:schemeClr val="accent1"/>
                </a:solidFill>
              </a:rPr>
              <a:t> – Part I: Introduction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Rectangle 3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750353" y="3283351"/>
            <a:ext cx="3886200" cy="27938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RD: Simple Git Commands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Git: Basic Branches and Merges</a:t>
            </a:r>
            <a:endParaRPr lang="en-US" sz="1800" b="1" dirty="0">
              <a:solidFill>
                <a:schemeClr val="tx2"/>
              </a:solidFill>
              <a:latin typeface="+mn-lt"/>
              <a:hlinkClick r:id="rId5" invalidUrl="http://www.lynda.com/Git-tutorials/Git-Essential-Training/100222-2.html?srchtrk=index:1&#10;linktypeid:2&#10;q:Git&#10;page:1&#10;s:relevance&#10;sa:true&#10;producttypeid:2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 invalidUrl="http://www.lynda.com/Git-tutorials/Git-Essential-Training/100222-2.html?srchtrk=index:1&#10;linktypeid:2&#10;q:Git&#10;page:1&#10;s:relevance&#10;sa:true&#10;producttypeid:2"/>
              </a:rPr>
              <a:t>Lynda: What is Git?</a:t>
            </a:r>
            <a:endParaRPr lang="en-US" sz="1800" b="1" dirty="0">
              <a:solidFill>
                <a:schemeClr val="tx2"/>
              </a:solidFill>
              <a:latin typeface="+mn-lt"/>
              <a:hlinkClick r:id="rId6" invalidUrl="http://www.lynda.com/Git-tutorials/Git-Essential-Training/100222-2.html?srchtrk=index:1&#10;linktypeid:2&#10;q:git&#10;page:1&#10;s:relevance&#10;sa:true&#10;producttypeid:2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 invalidUrl="http://www.lynda.com/Git-tutorials/Git-Essential-Training/100222-2.html?srchtrk=index:1&#10;linktypeid:2&#10;q:git&#10;page:1&#10;s:relevance&#10;sa:true&#10;producttypeid:2"/>
              </a:rPr>
              <a:t>Lynda: Git Essential Training</a:t>
            </a:r>
            <a:endParaRPr lang="en-US" sz="1800" b="1" dirty="0">
              <a:solidFill>
                <a:schemeClr val="tx2"/>
              </a:solidFill>
              <a:latin typeface="+mn-lt"/>
              <a:hlinkClick r:id="rId7" invalidUrl="http://www.lynda.com/Version-Control-tutorials/Fundamentals-Software-Version-Control/106788-2.html?srchtrk=index:1&#10;linktypeid:2&#10;q:git&#10;page:1&#10;s:relevance&#10;sa:true&#10;producttypeid:2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 invalidUrl="http://www.lynda.com/Version-Control-tutorials/Fundamentals-Software-Version-Control/106788-2.html?srchtrk=index:1&#10;linktypeid:2&#10;q:git&#10;page:1&#10;s:relevance&#10;sa:true&#10;producttypeid:2"/>
              </a:rPr>
              <a:t>Lynda: Software </a:t>
            </a:r>
            <a:r>
              <a:rPr lang="en-US" sz="1800" b="1">
                <a:solidFill>
                  <a:schemeClr val="tx2"/>
                </a:solidFill>
                <a:latin typeface="+mn-lt"/>
                <a:hlinkClick r:id="rId7" invalidUrl="http://www.lynda.com/Version-Control-tutorials/Fundamentals-Software-Version-Control/106788-2.html?srchtrk=index:1&#10;linktypeid:2&#10;q:git&#10;page:1&#10;s:relevance&#10;sa:true&#10;producttypeid:2"/>
              </a:rPr>
              <a:t>Version Control</a:t>
            </a:r>
            <a:endParaRPr lang="en-US" sz="1800" b="1" dirty="0">
              <a:solidFill>
                <a:schemeClr val="tx2"/>
              </a:solidFill>
              <a:latin typeface="+mn-lt"/>
              <a:hlinkClick r:id="rId7" invalidUrl="http://www.lynda.com/Version-Control-tutorials/Fundamentals-Software-Version-Control/106788-2.html?srchtrk=index:1&#10;linktypeid:2&#10;q:git&#10;page:1&#10;s:relevance&#10;sa:true&#10;producttypeid:2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Lynda: Up and Running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GitHub: Web Site 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GitLab: Web Site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3">
            <a:hlinkClick r:id="rId11"/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8444" y="1581917"/>
            <a:ext cx="3777450" cy="1790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hlinkClick r:id="rId13"/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166474" y="3737335"/>
            <a:ext cx="2821390" cy="25494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7471</TotalTime>
  <Words>65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414</cp:revision>
  <dcterms:created xsi:type="dcterms:W3CDTF">2002-09-12T17:13:32Z</dcterms:created>
  <dcterms:modified xsi:type="dcterms:W3CDTF">2019-04-13T15:55:31Z</dcterms:modified>
</cp:coreProperties>
</file>