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0" r:id="rId2"/>
  </p:sldMasterIdLst>
  <p:notesMasterIdLst>
    <p:notesMasterId r:id="rId4"/>
  </p:notesMasterIdLst>
  <p:handoutMasterIdLst>
    <p:handoutMasterId r:id="rId5"/>
  </p:handoutMasterIdLst>
  <p:sldIdLst>
    <p:sldId id="312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5">
          <p15:clr>
            <a:srgbClr val="A4A3A4"/>
          </p15:clr>
        </p15:guide>
        <p15:guide id="2" pos="28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86" autoAdjust="0"/>
    <p:restoredTop sz="95321" autoAdjust="0"/>
  </p:normalViewPr>
  <p:slideViewPr>
    <p:cSldViewPr snapToGrid="0">
      <p:cViewPr varScale="1">
        <p:scale>
          <a:sx n="90" d="100"/>
          <a:sy n="90" d="100"/>
        </p:scale>
        <p:origin x="2048" y="184"/>
      </p:cViewPr>
      <p:guideLst>
        <p:guide orient="horz" pos="2025"/>
        <p:guide pos="28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7"/>
            <a:ext cx="4033911" cy="1946751"/>
          </a:xfrm>
        </p:spPr>
        <p:txBody>
          <a:bodyPr wrap="square">
            <a:spAutoFit/>
          </a:bodyPr>
          <a:lstStyle>
            <a:lvl1pPr marL="211258" indent="-211258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353"/>
            </a:lvl1pPr>
            <a:lvl2pPr marL="390527" indent="-171451">
              <a:defRPr sz="1765"/>
            </a:lvl2pPr>
            <a:lvl3pPr marL="514352" indent="-123826">
              <a:tabLst/>
              <a:defRPr sz="1471"/>
            </a:lvl3pPr>
            <a:lvl4pPr marL="647702" indent="-133351">
              <a:defRPr/>
            </a:lvl4pPr>
            <a:lvl5pPr marL="771528" indent="-123826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7"/>
            <a:ext cx="4033911" cy="1946751"/>
          </a:xfrm>
        </p:spPr>
        <p:txBody>
          <a:bodyPr wrap="square">
            <a:spAutoFit/>
          </a:bodyPr>
          <a:lstStyle>
            <a:lvl1pPr marL="211258" indent="-211258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353"/>
            </a:lvl1pPr>
            <a:lvl2pPr marL="390527" indent="-171451">
              <a:defRPr sz="1765"/>
            </a:lvl2pPr>
            <a:lvl3pPr marL="514352" indent="-123826">
              <a:tabLst/>
              <a:defRPr sz="1471"/>
            </a:lvl3pPr>
            <a:lvl4pPr marL="647702" indent="-133351">
              <a:defRPr/>
            </a:lvl4pPr>
            <a:lvl5pPr marL="771528" indent="-123826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832" y="6241190"/>
            <a:ext cx="1148240" cy="333838"/>
          </a:xfrm>
          <a:prstGeom prst="rect">
            <a:avLst/>
          </a:prstGeom>
        </p:spPr>
      </p:pic>
    </p:spTree>
    <p:extLst/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4/5/19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4/5/19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481"/>
            <a:ext cx="8229600" cy="37054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89203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3474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722933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722933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457200" y="56481"/>
            <a:ext cx="8229600" cy="37054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92034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kern="0"/>
              <a:t>Click to edit Master title style</a:t>
            </a:r>
            <a:endParaRPr lang="en-US" kern="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5026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90030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5026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90030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57200" y="56481"/>
            <a:ext cx="8229600" cy="37054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92034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kern="0"/>
              <a:t>Click to edit Master title style</a:t>
            </a:r>
            <a:endParaRPr lang="en-US" kern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 userDrawn="1"/>
        </p:nvSpPr>
        <p:spPr>
          <a:xfrm>
            <a:off x="457200" y="56481"/>
            <a:ext cx="8229600" cy="37054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892034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kern="0"/>
              <a:t>Click to edit Master title style</a:t>
            </a:r>
            <a:endParaRPr lang="en-US" kern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CD2B248A-7015-814D-9347-74C256750F9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9530" y="176822"/>
            <a:ext cx="4496607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3822 – Engineering Computation II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3822: Lecture 32,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975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hyperlink" Target="https://marcobonzanini.com/2015/06/08/functional-programming-in-python/" TargetMode="External"/><Relationship Id="rId7" Type="http://schemas.openxmlformats.org/officeDocument/2006/relationships/hyperlink" Target="https://xkcd.com/1270/" TargetMode="External"/><Relationship Id="rId2" Type="http://schemas.openxmlformats.org/officeDocument/2006/relationships/hyperlink" Target="https://docs.python.org/2/howto/functional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tiff"/><Relationship Id="rId5" Type="http://schemas.openxmlformats.org/officeDocument/2006/relationships/hyperlink" Target="http://obi-akubue.org/?p=1477" TargetMode="External"/><Relationship Id="rId10" Type="http://schemas.openxmlformats.org/officeDocument/2006/relationships/image" Target="../media/image5.png"/><Relationship Id="rId4" Type="http://schemas.openxmlformats.org/officeDocument/2006/relationships/hyperlink" Target="https://www.dataquest.io/blog/introduction-functional-programming-python/" TargetMode="External"/><Relationship Id="rId9" Type="http://schemas.openxmlformats.org/officeDocument/2006/relationships/hyperlink" Target="http://johnnycoder.com/blog/2009/04/20/functional-programming-part-1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41338" y="1358899"/>
            <a:ext cx="4721225" cy="490742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Objectives:</a:t>
            </a:r>
          </a:p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Overview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Composability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800" b="1" dirty="0">
                <a:solidFill>
                  <a:schemeClr val="tx2"/>
                </a:solidFill>
              </a:rPr>
              <a:t>Iterators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Generators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List Comprehension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Built-In Functions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Lamba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Expressions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Mor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e About Iterators</a:t>
            </a:r>
            <a:br>
              <a:rPr lang="en-US" sz="1800" b="1" dirty="0">
                <a:solidFill>
                  <a:schemeClr val="tx2"/>
                </a:solidFill>
                <a:latin typeface="+mn-lt"/>
              </a:rPr>
            </a:br>
            <a:r>
              <a:rPr lang="en-US" sz="1800" b="1" dirty="0" err="1">
                <a:solidFill>
                  <a:schemeClr val="tx2"/>
                </a:solidFill>
                <a:latin typeface="+mn-lt"/>
              </a:rPr>
              <a:t>Functools</a:t>
            </a:r>
            <a:br>
              <a:rPr lang="en-US" sz="1800" b="1" dirty="0">
                <a:solidFill>
                  <a:schemeClr val="tx2"/>
                </a:solidFill>
                <a:latin typeface="+mn-lt"/>
              </a:rPr>
            </a:br>
            <a:r>
              <a:rPr lang="en-US" sz="1800" b="1" dirty="0">
                <a:solidFill>
                  <a:schemeClr val="tx2"/>
                </a:solidFill>
                <a:latin typeface="+mn-lt"/>
              </a:rPr>
              <a:t>Operator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6213" indent="-176213"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4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Python: Howto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MB: Overview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DQ: Functional vs. Object-Oriented</a:t>
            </a:r>
            <a:b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br>
              <a:rPr lang="en-US" sz="1800" b="1" dirty="0">
                <a:solidFill>
                  <a:schemeClr val="accent2"/>
                </a:solidFill>
                <a:latin typeface="+mn-lt"/>
              </a:rPr>
            </a:b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4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32: </a:t>
            </a:r>
            <a:r>
              <a:rPr lang="en-US" b="1" dirty="0">
                <a:solidFill>
                  <a:schemeClr val="accent2"/>
                </a:solidFill>
              </a:rPr>
              <a:t>MORE FUNCTIONAL PROGRAMMING</a:t>
            </a:r>
          </a:p>
        </p:txBody>
      </p:sp>
      <p:pic>
        <p:nvPicPr>
          <p:cNvPr id="2" name="Picture 1">
            <a:hlinkClick r:id="rId5"/>
            <a:extLst>
              <a:ext uri="{FF2B5EF4-FFF2-40B4-BE49-F238E27FC236}">
                <a16:creationId xmlns:a16="http://schemas.microsoft.com/office/drawing/2014/main" id="{A2C17D95-60E5-D543-BF0B-3A7F75B438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7333" y="2546381"/>
            <a:ext cx="2414867" cy="2402793"/>
          </a:xfrm>
          <a:prstGeom prst="rect">
            <a:avLst/>
          </a:prstGeom>
        </p:spPr>
      </p:pic>
      <p:pic>
        <p:nvPicPr>
          <p:cNvPr id="3" name="Picture 2">
            <a:hlinkClick r:id="rId7"/>
            <a:extLst>
              <a:ext uri="{FF2B5EF4-FFF2-40B4-BE49-F238E27FC236}">
                <a16:creationId xmlns:a16="http://schemas.microsoft.com/office/drawing/2014/main" id="{9850EA20-FF54-FB48-8E18-28448A3D84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40934" y="1231721"/>
            <a:ext cx="1625600" cy="1930400"/>
          </a:xfrm>
          <a:prstGeom prst="rect">
            <a:avLst/>
          </a:prstGeom>
        </p:spPr>
      </p:pic>
      <p:pic>
        <p:nvPicPr>
          <p:cNvPr id="5" name="Picture 4">
            <a:hlinkClick r:id="rId9"/>
            <a:extLst>
              <a:ext uri="{FF2B5EF4-FFF2-40B4-BE49-F238E27FC236}">
                <a16:creationId xmlns:a16="http://schemas.microsoft.com/office/drawing/2014/main" id="{F1EF8EBE-582F-8D46-A3E2-85E9A2657DF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062" y="4437529"/>
            <a:ext cx="2342920" cy="182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866918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7102</TotalTime>
  <Words>8</Words>
  <Application>Microsoft Macintosh PowerPoint</Application>
  <PresentationFormat>Letter Paper (8.5x11 in)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1_isip_default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392</cp:revision>
  <dcterms:created xsi:type="dcterms:W3CDTF">2002-09-12T17:13:32Z</dcterms:created>
  <dcterms:modified xsi:type="dcterms:W3CDTF">2019-04-05T12:18:03Z</dcterms:modified>
</cp:coreProperties>
</file>