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9C13208-A6C0-EA4B-A2EB-06419AF3C2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azon.com/Programming-Python-Mark-Lutz/dp/0596158106" TargetMode="External"/><Relationship Id="rId3" Type="http://schemas.openxmlformats.org/officeDocument/2006/relationships/hyperlink" Target="https://riverbankcomputing.com/software/pyqt/intro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enteapress.com/thinkpython/thinkpython.pdf" TargetMode="External"/><Relationship Id="rId5" Type="http://schemas.openxmlformats.org/officeDocument/2006/relationships/hyperlink" Target="http://www.pyqtgraph.org/Bundling%20applications%20with%20PyQtGraph_R16.pdf" TargetMode="External"/><Relationship Id="rId4" Type="http://schemas.openxmlformats.org/officeDocument/2006/relationships/hyperlink" Target="http://www.pyqtgraph.org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PyQT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Reading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PyQTGraph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Plots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GUIs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30: </a:t>
            </a:r>
            <a:r>
              <a:rPr lang="en-US" b="1" dirty="0">
                <a:solidFill>
                  <a:schemeClr val="accent1"/>
                </a:solidFill>
              </a:rPr>
              <a:t>Graphs Using </a:t>
            </a:r>
            <a:r>
              <a:rPr lang="en-US" b="1" dirty="0" err="1">
                <a:solidFill>
                  <a:schemeClr val="accent1"/>
                </a:solidFill>
              </a:rPr>
              <a:t>PyQT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Riverbank: What is PyQT?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PyQTGraph: What is PyQTGraph?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 invalidUrl="http://www.pyqtgraph.org/Bundling applications with PyQtGraph_R16.pdf"/>
              </a:rPr>
              <a:t>PyQTGraph: About PyQTGraph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7005</TotalTime>
  <Words>33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385</cp:revision>
  <dcterms:created xsi:type="dcterms:W3CDTF">2002-09-12T17:13:32Z</dcterms:created>
  <dcterms:modified xsi:type="dcterms:W3CDTF">2019-04-01T00:08:25Z</dcterms:modified>
</cp:coreProperties>
</file>