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25">
          <p15:clr>
            <a:srgbClr val="A4A3A4"/>
          </p15:clr>
        </p15:guide>
        <p15:guide id="2" pos="28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33" autoAdjust="0"/>
    <p:restoredTop sz="95345" autoAdjust="0"/>
  </p:normalViewPr>
  <p:slideViewPr>
    <p:cSldViewPr snapToGrid="0">
      <p:cViewPr varScale="1">
        <p:scale>
          <a:sx n="90" d="100"/>
          <a:sy n="90" d="100"/>
        </p:scale>
        <p:origin x="2064" y="192"/>
      </p:cViewPr>
      <p:guideLst>
        <p:guide orient="horz" pos="2025"/>
        <p:guide pos="28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3/31/19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3/31/19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B9C13208-A6C0-EA4B-A2EB-06419AF3C20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19530" y="176822"/>
            <a:ext cx="4496607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3822 – Engineering Computation II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3822: Lecture 30,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mazon.com/Programming-Python-Mark-Lutz/dp/0596158106" TargetMode="External"/><Relationship Id="rId3" Type="http://schemas.openxmlformats.org/officeDocument/2006/relationships/hyperlink" Target="https://riverbankcomputing.com/software/pyqt/intro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://www.python-course.eu/course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reenteapress.com/thinkpython/thinkpython.pdf" TargetMode="External"/><Relationship Id="rId5" Type="http://schemas.openxmlformats.org/officeDocument/2006/relationships/hyperlink" Target="http://www.pyqtgraph.org/Bundling%20applications%20with%20PyQtGraph_R16.pdf" TargetMode="External"/><Relationship Id="rId4" Type="http://schemas.openxmlformats.org/officeDocument/2006/relationships/hyperlink" Target="http://www.pyqtgraph.org/" TargetMode="Externa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750353" y="1378560"/>
            <a:ext cx="4026757" cy="20084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 err="1">
                <a:solidFill>
                  <a:schemeClr val="tx2"/>
                </a:solidFill>
                <a:latin typeface="+mn-lt"/>
              </a:rPr>
              <a:t>PyQT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Reading Data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 err="1">
                <a:solidFill>
                  <a:schemeClr val="tx2"/>
                </a:solidFill>
                <a:latin typeface="+mn-lt"/>
              </a:rPr>
              <a:t>PyQTGraph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Simple Plots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GUIs</a:t>
            </a: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accent1"/>
                </a:solidFill>
              </a:rPr>
              <a:t>LECTURE 30: </a:t>
            </a:r>
            <a:r>
              <a:rPr lang="en-US" b="1" dirty="0">
                <a:solidFill>
                  <a:schemeClr val="accent1"/>
                </a:solidFill>
              </a:rPr>
              <a:t>Graphs Using </a:t>
            </a:r>
            <a:r>
              <a:rPr lang="en-US" b="1" dirty="0" err="1">
                <a:solidFill>
                  <a:schemeClr val="accent1"/>
                </a:solidFill>
              </a:rPr>
              <a:t>PyQT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6" name="Rectangle 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755238" y="3466108"/>
            <a:ext cx="3886200" cy="252133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indent="-176213" fontAlgn="auto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Riverbank: What is PyQT?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PyQTGraph: What is PyQTGraph?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 invalidUrl="http://www.pyqtgraph.org/Bundling applications with PyQtGraph_R16.pdf"/>
              </a:rPr>
              <a:t>PyQTGraph: About PyQTGraph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2" name="Picture 1">
            <a:hlinkClick r:id="rId6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5434" y="1182607"/>
            <a:ext cx="1961636" cy="2576593"/>
          </a:xfrm>
          <a:prstGeom prst="rect">
            <a:avLst/>
          </a:prstGeom>
        </p:spPr>
      </p:pic>
      <p:pic>
        <p:nvPicPr>
          <p:cNvPr id="3" name="Picture 2" descr="Screen Shot 2014-09-16 at 9.12.12 PM.png">
            <a:hlinkClick r:id="rId8"/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866" y="3396324"/>
            <a:ext cx="2212998" cy="291011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7005</TotalTime>
  <Words>33</Words>
  <Application>Microsoft Macintosh PowerPoint</Application>
  <PresentationFormat>Letter Paper (8.5x11 in)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385</cp:revision>
  <dcterms:created xsi:type="dcterms:W3CDTF">2002-09-12T17:13:32Z</dcterms:created>
  <dcterms:modified xsi:type="dcterms:W3CDTF">2019-04-01T00:08:25Z</dcterms:modified>
</cp:coreProperties>
</file>