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5">
          <p15:clr>
            <a:srgbClr val="A4A3A4"/>
          </p15:clr>
        </p15:guide>
        <p15:guide id="2" pos="15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3" autoAdjust="0"/>
    <p:restoredTop sz="95345" autoAdjust="0"/>
  </p:normalViewPr>
  <p:slideViewPr>
    <p:cSldViewPr snapToGrid="0">
      <p:cViewPr varScale="1">
        <p:scale>
          <a:sx n="90" d="100"/>
          <a:sy n="90" d="100"/>
        </p:scale>
        <p:origin x="2064" y="192"/>
      </p:cViewPr>
      <p:guideLst>
        <p:guide orient="horz" pos="2265"/>
        <p:guide pos="15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BFFFCC03-B8AD-2742-8318-6CDCB8DB750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29,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torialspoint.com/python/python_multithreading.htm" TargetMode="External"/><Relationship Id="rId13" Type="http://schemas.openxmlformats.org/officeDocument/2006/relationships/image" Target="../media/image3.png"/><Relationship Id="rId3" Type="http://schemas.openxmlformats.org/officeDocument/2006/relationships/hyperlink" Target="https://www.geeksforgeeks.org/multithreading-python-set-1/" TargetMode="External"/><Relationship Id="rId7" Type="http://schemas.openxmlformats.org/officeDocument/2006/relationships/hyperlink" Target="https://www.ibm.com/developerworks/aix/tutorials/au-lexyacc/index.html" TargetMode="External"/><Relationship Id="rId12" Type="http://schemas.openxmlformats.org/officeDocument/2006/relationships/hyperlink" Target="http://ipython.org/" TargetMode="External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nosaur.compilertools.net/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www.datacamp.com/community/tutorials/python-excel-tutorial" TargetMode="External"/><Relationship Id="rId10" Type="http://schemas.openxmlformats.org/officeDocument/2006/relationships/hyperlink" Target="http://stackoverflow.com/questions/1912434/how-do-i-parse-xml-in-python" TargetMode="External"/><Relationship Id="rId4" Type="http://schemas.openxmlformats.org/officeDocument/2006/relationships/hyperlink" Target="https://www.tutorialspoint.com/python/python_multithreading.htm" TargetMode="External"/><Relationship Id="rId9" Type="http://schemas.openxmlformats.org/officeDocument/2006/relationships/hyperlink" Target="http://www.tutorialspoint.com/python/python_xml_processing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2171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Multithreading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Excel Spreadsheets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General Parsing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XML Parsing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29: Multithreading and Parsing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595688"/>
            <a:ext cx="3886200" cy="259025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GfG: Multithreading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TP: Multithreading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DC: Spreadsheets in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DCT: Lex and Yacc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IBM: Lex and Yacc</a:t>
            </a:r>
            <a:endParaRPr lang="en-US" sz="1800" b="1" dirty="0">
              <a:solidFill>
                <a:schemeClr val="tx2"/>
              </a:solidFill>
              <a:latin typeface="+mn-lt"/>
              <a:hlinkClick r:id="rId8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TP: XML Parsing</a:t>
            </a:r>
            <a:endParaRPr lang="en-US" sz="1800" b="1" dirty="0">
              <a:solidFill>
                <a:schemeClr val="tx2"/>
              </a:solidFill>
              <a:latin typeface="+mn-lt"/>
              <a:hlinkClick r:id="rId8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SE: XML Parsing</a:t>
            </a:r>
            <a:endParaRPr lang="en-US" sz="1800" b="1" dirty="0">
              <a:solidFill>
                <a:schemeClr val="tx2"/>
              </a:solidFill>
              <a:latin typeface="+mn-lt"/>
              <a:hlinkClick r:id="rId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17188" y="1507239"/>
            <a:ext cx="25273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hlinkClick r:id="rId12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2068" y="4243283"/>
            <a:ext cx="3428218" cy="19426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7450</TotalTime>
  <Words>46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416</cp:revision>
  <dcterms:created xsi:type="dcterms:W3CDTF">2002-09-12T17:13:32Z</dcterms:created>
  <dcterms:modified xsi:type="dcterms:W3CDTF">2019-03-29T03:31:29Z</dcterms:modified>
</cp:coreProperties>
</file>