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ocpp.org/wiki/faq/exceptions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python.org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docs.python.org/2/library/excep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2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Exception Handling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595688"/>
            <a:ext cx="3886200" cy="25902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7424</TotalTime>
  <Words>39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413</cp:revision>
  <dcterms:created xsi:type="dcterms:W3CDTF">2002-09-12T17:13:32Z</dcterms:created>
  <dcterms:modified xsi:type="dcterms:W3CDTF">2019-03-27T09:43:40Z</dcterms:modified>
</cp:coreProperties>
</file>