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5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64" y="192"/>
      </p:cViewPr>
      <p:guideLst>
        <p:guide orient="horz" pos="2265"/>
        <p:guide pos="1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C032232-1EBE-784B-B28A-FD9490DDCB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28,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ocpp.org/wiki/faq/exceptions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python.org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docs.python.org/2/library/exception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217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Error Codes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Error Handlers and Messages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C++ Techniques: Throw/Catch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Try/Except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Built-In Exceptions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28: Exception Handling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595688"/>
            <a:ext cx="3886200" cy="259025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ISO: Error Handling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Python: Exceptions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Python: Built-in Exceptions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7188" y="1507239"/>
            <a:ext cx="2527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068" y="4243283"/>
            <a:ext cx="3428218" cy="1942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7424</TotalTime>
  <Words>39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413</cp:revision>
  <dcterms:created xsi:type="dcterms:W3CDTF">2002-09-12T17:13:32Z</dcterms:created>
  <dcterms:modified xsi:type="dcterms:W3CDTF">2019-03-27T09:43:40Z</dcterms:modified>
</cp:coreProperties>
</file>