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3" autoAdjust="0"/>
    <p:restoredTop sz="95345" autoAdjust="0"/>
  </p:normalViewPr>
  <p:slideViewPr>
    <p:cSldViewPr snapToGrid="0">
      <p:cViewPr varScale="1">
        <p:scale>
          <a:sx n="90" d="100"/>
          <a:sy n="90" d="100"/>
        </p:scale>
        <p:origin x="2064" y="192"/>
      </p:cViewPr>
      <p:guideLst>
        <p:guide orient="horz" pos="202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C5049B0-05B2-E948-9A8C-8868698A16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lynda.com/Eclipse-tutorials/Up-Running-Eclipse/111243-2.html" TargetMode="External"/><Relationship Id="rId7" Type="http://schemas.openxmlformats.org/officeDocument/2006/relationships/hyperlink" Target="http://eclipse.org/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HRRiBHI3to" TargetMode="External"/><Relationship Id="rId5" Type="http://schemas.openxmlformats.org/officeDocument/2006/relationships/hyperlink" Target="http://www.lynda.com/Python-tutorials/Installing-Python-3-Eclipse-Mac/62226/70934-4.html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www.lynda.com/Python-tutorials/Installing-Python-3-Eclipse-Windows/62226/70933-4.html" TargetMode="External"/><Relationship Id="rId9" Type="http://schemas.openxmlformats.org/officeDocument/2006/relationships/hyperlink" Target="http://pydev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Installing Eclipse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Adding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PyDev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Projects and Files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Basic Debugging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27: Introduction to IDEs (</a:t>
            </a:r>
            <a:r>
              <a:rPr lang="en-US" b="1" dirty="0" err="1">
                <a:solidFill>
                  <a:schemeClr val="accent1"/>
                </a:solidFill>
              </a:rPr>
              <a:t>Spyder</a:t>
            </a:r>
            <a:r>
              <a:rPr lang="en-US" b="1" dirty="0">
                <a:solidFill>
                  <a:schemeClr val="accent1"/>
                </a:solidFill>
              </a:rPr>
              <a:t>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466108"/>
            <a:ext cx="3886200" cy="25213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Lynda: Basic Eclipse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Lynda: Installation (Windows)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Lynda: Installation (Mac)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6"/>
              </a:rPr>
              <a:t>YouTube: Eclipse for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35654" y="1314855"/>
            <a:ext cx="2281577" cy="22815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11584" y="4404913"/>
            <a:ext cx="3390900" cy="127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7256</TotalTime>
  <Words>43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390</cp:revision>
  <dcterms:created xsi:type="dcterms:W3CDTF">2002-09-12T17:13:32Z</dcterms:created>
  <dcterms:modified xsi:type="dcterms:W3CDTF">2019-03-25T09:45:04Z</dcterms:modified>
</cp:coreProperties>
</file>