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3" autoAdjust="0"/>
    <p:restoredTop sz="95345" autoAdjust="0"/>
  </p:normalViewPr>
  <p:slideViewPr>
    <p:cSldViewPr snapToGrid="0">
      <p:cViewPr varScale="1">
        <p:scale>
          <a:sx n="90" d="100"/>
          <a:sy n="90" d="100"/>
        </p:scale>
        <p:origin x="2064" y="192"/>
      </p:cViewPr>
      <p:guideLst>
        <p:guide orient="horz" pos="2265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B2CC5B5C-916C-694C-B59D-8A65695601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25,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utorials.jenkov.com/java-unit-testing/simple-test.html" TargetMode="External"/><Relationship Id="rId13" Type="http://schemas.openxmlformats.org/officeDocument/2006/relationships/image" Target="../media/image4.png"/><Relationship Id="rId3" Type="http://schemas.openxmlformats.org/officeDocument/2006/relationships/hyperlink" Target="http://www.openp2p.com/pub/a/python/2004/12/02/tdd_pyunit.html" TargetMode="External"/><Relationship Id="rId7" Type="http://schemas.openxmlformats.org/officeDocument/2006/relationships/hyperlink" Target="https://www.youtube.com/watch?v=fU7RHewj6dg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python-guide.org/writing/tests/" TargetMode="External"/><Relationship Id="rId11" Type="http://schemas.openxmlformats.org/officeDocument/2006/relationships/hyperlink" Target="https://www.packtpub.com/sites/default/files/4668_Python%20Testing%20Cookbook.jpg" TargetMode="External"/><Relationship Id="rId5" Type="http://schemas.openxmlformats.org/officeDocument/2006/relationships/hyperlink" Target="http://www.drdobbs.com/testing/unit-testing-with-python/240165163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docs.python.org/2/library/unittest.html" TargetMode="External"/><Relationship Id="rId9" Type="http://schemas.openxmlformats.org/officeDocument/2006/relationships/hyperlink" Target="http://twimgs.com/ddj/images/article/2014/0114/PythonUnitTest1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Testing As You Code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Class Syntax For Testing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Examples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25: </a:t>
            </a:r>
            <a:r>
              <a:rPr lang="en-US" b="1" dirty="0">
                <a:solidFill>
                  <a:schemeClr val="accent1"/>
                </a:solidFill>
              </a:rPr>
              <a:t>Unit Testing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466108"/>
            <a:ext cx="3886200" cy="25213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Python: PyUnit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Python: Unittest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Dr. Dobbs: Testing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PG: Writing Tests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YouTube: Eclipse and PyUnit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JK: C++ Unit Testing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0273" y="4651376"/>
            <a:ext cx="3237780" cy="1601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hlinkClick r:id="rId11" invalidUrl="https://www.packtpub.com/sites/default/files/4668_Python Testing Cookbook.jpg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6467" y="1444625"/>
            <a:ext cx="1552533" cy="19158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 descr="Screen Shot 2014-10-12 at 8.57.38 PM.png">
            <a:hlinkClick r:id="rId7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436" y="2984500"/>
            <a:ext cx="2286813" cy="16827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7391</TotalTime>
  <Words>44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402</cp:revision>
  <dcterms:created xsi:type="dcterms:W3CDTF">2002-09-12T17:13:32Z</dcterms:created>
  <dcterms:modified xsi:type="dcterms:W3CDTF">2019-03-20T09:27:55Z</dcterms:modified>
</cp:coreProperties>
</file>