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 autoAdjust="0"/>
    <p:restoredTop sz="95345" autoAdjust="0"/>
  </p:normalViewPr>
  <p:slideViewPr>
    <p:cSldViewPr snapToGrid="0">
      <p:cViewPr varScale="1">
        <p:scale>
          <a:sx n="90" d="100"/>
          <a:sy n="90" d="100"/>
        </p:scale>
        <p:origin x="2064" y="192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5283ECA-5795-3F48-9DA3-562F7F89F23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24,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python.org/2/tutorial/interpreter.html" TargetMode="External"/><Relationship Id="rId3" Type="http://schemas.openxmlformats.org/officeDocument/2006/relationships/hyperlink" Target="http://www.lynda.com/Python-tutorials/Up-Running-Python/122467-2.html" TargetMode="External"/><Relationship Id="rId7" Type="http://schemas.openxmlformats.org/officeDocument/2006/relationships/hyperlink" Target="https://www.python.org/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AU2l5MKCbI" TargetMode="External"/><Relationship Id="rId11" Type="http://schemas.openxmlformats.org/officeDocument/2006/relationships/hyperlink" Target="http://www.amazon.com/Programming-Python-Mark-Lutz/dp/0596158106" TargetMode="External"/><Relationship Id="rId5" Type="http://schemas.openxmlformats.org/officeDocument/2006/relationships/hyperlink" Target="https://www.youtube.com/watch?v=ww2BdhILIio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www.youtube.com/watch?v=OHEQoHq446A" TargetMode="External"/><Relationship Id="rId9" Type="http://schemas.openxmlformats.org/officeDocument/2006/relationships/hyperlink" Target="http://www.greenteapress.com/thinkpython/thinkpyth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Class Declaration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Public/Private/Protected Data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Data Initialization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Member Functions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Heterogeneous Lists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24: Classes and Object-Oriented Design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466108"/>
            <a:ext cx="3886200" cy="252133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Lynda: Up and Running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Google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MIT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YouTube: O'Reilly Python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Python: 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8"/>
              </a:rPr>
              <a:t>Python: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Python.eu: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6993</TotalTime>
  <Words>54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383</cp:revision>
  <dcterms:created xsi:type="dcterms:W3CDTF">2002-09-12T17:13:32Z</dcterms:created>
  <dcterms:modified xsi:type="dcterms:W3CDTF">2019-03-18T05:54:57Z</dcterms:modified>
</cp:coreProperties>
</file>