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5">
          <p15:clr>
            <a:srgbClr val="A4A3A4"/>
          </p15:clr>
        </p15:guide>
        <p15:guide id="2" pos="53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3" autoAdjust="0"/>
    <p:restoredTop sz="95345" autoAdjust="0"/>
  </p:normalViewPr>
  <p:slideViewPr>
    <p:cSldViewPr snapToGrid="0">
      <p:cViewPr varScale="1">
        <p:scale>
          <a:sx n="90" d="100"/>
          <a:sy n="90" d="100"/>
        </p:scale>
        <p:origin x="2064" y="192"/>
      </p:cViewPr>
      <p:guideLst>
        <p:guide orient="horz" pos="2265"/>
        <p:guide pos="53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747736B8-2945-9E4C-AF29-784C83BC8E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9530" y="176822"/>
            <a:ext cx="4496607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3822 – Engineering Computation 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3822: Lecture 23,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Utc6tucOc&amp;ab_channel=justprogramming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://www.python-course.eu/course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interactivepython.org/courselib/static/pythonds/Introduction/" TargetMode="External"/><Relationship Id="rId4" Type="http://schemas.openxmlformats.org/officeDocument/2006/relationships/hyperlink" Target="http://interactivepython.org/courselib/static/pythonds/BasicDS/ImplementinganUnorderedListLinkedList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50353" y="1378560"/>
            <a:ext cx="4026757" cy="20084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Opening and Reading Files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Directory Traversal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Loops Revisited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23: </a:t>
            </a:r>
            <a:r>
              <a:rPr lang="en-US" b="1" dirty="0">
                <a:solidFill>
                  <a:schemeClr val="accent1"/>
                </a:solidFill>
              </a:rPr>
              <a:t>File I/O and Directory Traversal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4755238" y="3466108"/>
            <a:ext cx="3886200" cy="25213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YouTube: File I/O in Python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Rosetta: Walk A Directory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iPython: Advanced Data Types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3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362" y="1475765"/>
            <a:ext cx="3013947" cy="1990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234" y="4275155"/>
            <a:ext cx="3044075" cy="1712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7387</TotalTime>
  <Words>40</Words>
  <Application>Microsoft Macintosh PowerPoint</Application>
  <PresentationFormat>Letter Paper (8.5x11 in)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403</cp:revision>
  <dcterms:created xsi:type="dcterms:W3CDTF">2002-09-12T17:13:32Z</dcterms:created>
  <dcterms:modified xsi:type="dcterms:W3CDTF">2019-03-15T03:57:59Z</dcterms:modified>
</cp:coreProperties>
</file>