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7" autoAdjust="0"/>
    <p:restoredTop sz="95246" autoAdjust="0"/>
  </p:normalViewPr>
  <p:slideViewPr>
    <p:cSldViewPr snapToGrid="0">
      <p:cViewPr varScale="1">
        <p:scale>
          <a:sx n="88" d="100"/>
          <a:sy n="88" d="100"/>
        </p:scale>
        <p:origin x="1680" y="176"/>
      </p:cViewPr>
      <p:guideLst>
        <p:guide orient="horz" pos="2025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59EFF5A5-5067-834B-92CA-A0FCEA5D6B4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22,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python.org/2/tutorial/interpreter.html" TargetMode="External"/><Relationship Id="rId3" Type="http://schemas.openxmlformats.org/officeDocument/2006/relationships/hyperlink" Target="https://docs.python.org/2/tutorial/datastructures.html?highlight=dictionary" TargetMode="External"/><Relationship Id="rId7" Type="http://schemas.openxmlformats.org/officeDocument/2006/relationships/hyperlink" Target="https://www.python.org/" TargetMode="External"/><Relationship Id="rId12" Type="http://schemas.openxmlformats.org/officeDocument/2006/relationships/image" Target="../media/image3.png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sAU2l5MKCbI" TargetMode="External"/><Relationship Id="rId11" Type="http://schemas.openxmlformats.org/officeDocument/2006/relationships/hyperlink" Target="http://www.amazon.com/Programming-Python-Mark-Lutz/dp/0596158106" TargetMode="External"/><Relationship Id="rId5" Type="http://schemas.openxmlformats.org/officeDocument/2006/relationships/hyperlink" Target="https://www.youtube.com/watch?v=OHEQoHq446A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://www.lynda.com/Python-tutorials/Up-Running-Python/122467-2.html" TargetMode="External"/><Relationship Id="rId9" Type="http://schemas.openxmlformats.org/officeDocument/2006/relationships/hyperlink" Target="http://www.greenteapress.com/thinkpython/thinkpytho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20084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Variables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Arrays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Lists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Loops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Conditionals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1"/>
                </a:solidFill>
              </a:rPr>
              <a:t>LECTURE 2</a:t>
            </a:r>
            <a:r>
              <a:rPr lang="en-US" b="1" dirty="0">
                <a:solidFill>
                  <a:schemeClr val="accent1"/>
                </a:solidFill>
              </a:rPr>
              <a:t>2</a:t>
            </a:r>
            <a:r>
              <a:rPr lang="en-US" b="1">
                <a:solidFill>
                  <a:schemeClr val="accent1"/>
                </a:solidFill>
              </a:rPr>
              <a:t>: </a:t>
            </a:r>
            <a:r>
              <a:rPr lang="en-US" b="1" dirty="0">
                <a:solidFill>
                  <a:schemeClr val="accent1"/>
                </a:solidFill>
              </a:rPr>
              <a:t>Data Types </a:t>
            </a:r>
            <a:r>
              <a:rPr lang="en-US" b="1">
                <a:solidFill>
                  <a:schemeClr val="accent1"/>
                </a:solidFill>
              </a:rPr>
              <a:t>and Control Structures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5238" y="3466108"/>
            <a:ext cx="3886200" cy="284033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Python: Loops and Conditionals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Python: Dictionaries</a:t>
            </a:r>
            <a:b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Python: Data Structures</a:t>
            </a:r>
            <a:b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Lynda: Up and Running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YouTube: Google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YouTube: O'Reilly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Python: Getting Started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Python: 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" name="Picture 1">
            <a:hlinkClick r:id="rId9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5434" y="1182607"/>
            <a:ext cx="1961636" cy="2576593"/>
          </a:xfrm>
          <a:prstGeom prst="rect">
            <a:avLst/>
          </a:prstGeom>
        </p:spPr>
      </p:pic>
      <p:pic>
        <p:nvPicPr>
          <p:cNvPr id="3" name="Picture 2" descr="Screen Shot 2014-09-16 at 9.12.12 PM.png">
            <a:hlinkClick r:id="rId11"/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866" y="3396324"/>
            <a:ext cx="2212998" cy="29101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6999</TotalTime>
  <Words>25</Words>
  <Application>Microsoft Macintosh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384</cp:revision>
  <dcterms:created xsi:type="dcterms:W3CDTF">2002-09-12T17:13:32Z</dcterms:created>
  <dcterms:modified xsi:type="dcterms:W3CDTF">2019-03-13T01:37:45Z</dcterms:modified>
</cp:coreProperties>
</file>