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9EFF5A5-5067-834B-92CA-A0FCEA5D6B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s://docs.python.org/2/tutorial/datastructures.html?highlight=dictionary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OHEQoHq446A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lynda.com/Python-tutorials/Up-Running-Python/122467-2.html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Variables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Arrays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2</a:t>
            </a:r>
            <a:r>
              <a:rPr lang="en-US" b="1" dirty="0">
                <a:solidFill>
                  <a:schemeClr val="accent1"/>
                </a:solidFill>
              </a:rPr>
              <a:t>2</a:t>
            </a:r>
            <a:r>
              <a:rPr lang="en-US" b="1">
                <a:solidFill>
                  <a:schemeClr val="accent1"/>
                </a:solidFill>
              </a:rPr>
              <a:t>: </a:t>
            </a:r>
            <a:r>
              <a:rPr lang="en-US" b="1" dirty="0">
                <a:solidFill>
                  <a:schemeClr val="accent1"/>
                </a:solidFill>
              </a:rPr>
              <a:t>Data Types </a:t>
            </a:r>
            <a:r>
              <a:rPr lang="en-US" b="1">
                <a:solidFill>
                  <a:schemeClr val="accent1"/>
                </a:solidFill>
              </a:rPr>
              <a:t>and Control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840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Loops and 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Python: 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6999</TotalTime>
  <Words>25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384</cp:revision>
  <dcterms:created xsi:type="dcterms:W3CDTF">2002-09-12T17:13:32Z</dcterms:created>
  <dcterms:modified xsi:type="dcterms:W3CDTF">2019-03-13T01:37:45Z</dcterms:modified>
</cp:coreProperties>
</file>