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BDB7E9B-C035-C442-90A2-209883FFCA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Command Line Arguments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2</a:t>
            </a:r>
            <a:r>
              <a:rPr lang="en-US" b="1" dirty="0">
                <a:solidFill>
                  <a:schemeClr val="accent1"/>
                </a:solidFill>
              </a:rPr>
              <a:t>1</a:t>
            </a:r>
            <a:r>
              <a:rPr lang="en-US" b="1">
                <a:solidFill>
                  <a:schemeClr val="accent1"/>
                </a:solidFill>
              </a:rPr>
              <a:t>: </a:t>
            </a:r>
            <a:r>
              <a:rPr lang="en-US" b="1" dirty="0">
                <a:solidFill>
                  <a:schemeClr val="accent1"/>
                </a:solidFill>
              </a:rPr>
              <a:t>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6992</TotalTime>
  <Words>54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380</cp:revision>
  <dcterms:created xsi:type="dcterms:W3CDTF">2002-09-12T17:13:32Z</dcterms:created>
  <dcterms:modified xsi:type="dcterms:W3CDTF">2019-03-11T12:30:05Z</dcterms:modified>
</cp:coreProperties>
</file>