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5"/>
  </p:notesMasterIdLst>
  <p:handoutMasterIdLst>
    <p:handoutMasterId r:id="rId6"/>
  </p:handoutMasterIdLst>
  <p:sldIdLst>
    <p:sldId id="311" r:id="rId3"/>
    <p:sldId id="312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5">
          <p15:clr>
            <a:srgbClr val="A4A3A4"/>
          </p15:clr>
        </p15:guide>
        <p15:guide id="2" pos="53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67" autoAdjust="0"/>
    <p:restoredTop sz="95246" autoAdjust="0"/>
  </p:normalViewPr>
  <p:slideViewPr>
    <p:cSldViewPr snapToGrid="0">
      <p:cViewPr varScale="1">
        <p:scale>
          <a:sx n="88" d="100"/>
          <a:sy n="88" d="100"/>
        </p:scale>
        <p:origin x="1680" y="176"/>
      </p:cViewPr>
      <p:guideLst>
        <p:guide orient="horz" pos="2025"/>
        <p:guide pos="53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2/28/19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2/28/19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7B4BB2B6-FCAA-D146-8965-3FF71479841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9530" y="176822"/>
            <a:ext cx="4496607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3822 – Engineering Computation II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3822: Lecture 20,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ynda.com/C-tutorials/C-Essential-Training/164457-2.html?srchtrk=index:1linktypeid:2q:Make+files+Unixpage:1s:relevancesa:trueproducttypeid:2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stackoverflow.com/questions/8377667/layout-in-memory-of-a-struct-struct-of-arrays-and-array-of-structs-in-c-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ackoverflow.com/questions/4306186/structure-padding-and-packing" TargetMode="External"/><Relationship Id="rId5" Type="http://schemas.openxmlformats.org/officeDocument/2006/relationships/hyperlink" Target="http://www.catb.org/esr/structure-packing/" TargetMode="External"/><Relationship Id="rId4" Type="http://schemas.openxmlformats.org/officeDocument/2006/relationships/hyperlink" Target="https://stackoverflow.com/questions/422830/structure-of-a-c-object-in-memory-vs-a-struct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hyperlink" Target="https://www.tutorialspoint.com/cprogramming/c_pointers.htm" TargetMode="External"/><Relationship Id="rId7" Type="http://schemas.openxmlformats.org/officeDocument/2006/relationships/hyperlink" Target="https://github.com/germanoa/compiladores/blob/master/doc/ebook/The%20C%20Programming%20Language%20-%202nd%20Edition%20-%20Ritchie%20Kernighan.pdf" TargetMode="External"/><Relationship Id="rId12" Type="http://schemas.openxmlformats.org/officeDocument/2006/relationships/image" Target="../media/image5.tiff"/><Relationship Id="rId2" Type="http://schemas.openxmlformats.org/officeDocument/2006/relationships/hyperlink" Target="http://www.python-course.eu/course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utorialspoint.com/cplusplus/cpp_data_structures.htm" TargetMode="External"/><Relationship Id="rId11" Type="http://schemas.openxmlformats.org/officeDocument/2006/relationships/hyperlink" Target="https://www.quora.com/What-does-the-pointer-**-mean-in-C++" TargetMode="External"/><Relationship Id="rId5" Type="http://schemas.openxmlformats.org/officeDocument/2006/relationships/hyperlink" Target="http://www.cplusplus.com/doc/tutorial/pointers/" TargetMode="External"/><Relationship Id="rId10" Type="http://schemas.openxmlformats.org/officeDocument/2006/relationships/image" Target="../media/image4.tiff"/><Relationship Id="rId4" Type="http://schemas.openxmlformats.org/officeDocument/2006/relationships/hyperlink" Target="https://www.gnu.org/software/libc/manual/html_node/Parsing-Program-Arguments.html" TargetMode="External"/><Relationship Id="rId9" Type="http://schemas.openxmlformats.org/officeDocument/2006/relationships/hyperlink" Target="https://www.ntu.edu.sg/home/ehchua/programming/cpp/cp4_PointerReference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98319" y="4290614"/>
            <a:ext cx="3886200" cy="216645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Basic Data Types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Arrays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Structures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Arrays of Structures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Classes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Array of Classes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4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20: Memory Maps in C/C++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94169" y="4263271"/>
            <a:ext cx="3886200" cy="17717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2"/>
              </a:rPr>
              <a:t>StkOv: Structs in C/C++</a:t>
            </a:r>
            <a:endParaRPr lang="en-US" sz="1800" b="1" dirty="0">
              <a:solidFill>
                <a:schemeClr val="tx2"/>
              </a:solidFill>
              <a:latin typeface="+mn-lt"/>
              <a:hlinkClick r:id="rId3" invalidUrl="http://www.lynda.com/C-tutorials/C-Essential-Training/164457-2.html?srchtrk=index:1&#10;linktypeid:2&#10;q:Make+files+Unix&#10;page:1&#10;s:relevance&#10;sa:true&#10;producttypeid:2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4"/>
              </a:rPr>
              <a:t>StkOv: C++ Classes vs. Structs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5"/>
              </a:rPr>
              <a:t>Catb: Lost Art of Packing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6"/>
              </a:rPr>
              <a:t>StkOv: Padding and Packing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211" y="1014115"/>
            <a:ext cx="4735928" cy="308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22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750353" y="1378560"/>
            <a:ext cx="4026757" cy="22171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Pointers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</a:rPr>
              <a:t>Parsing Command Line Arguments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Arrays of Pointers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Dynamic Memory Allocation</a:t>
            </a:r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20: Review of Pointers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" name="Rectangle 3">
            <a:hlinkClick r:id="rId2"/>
          </p:cNvPr>
          <p:cNvSpPr txBox="1">
            <a:spLocks noChangeArrowheads="1"/>
          </p:cNvSpPr>
          <p:nvPr/>
        </p:nvSpPr>
        <p:spPr bwMode="auto">
          <a:xfrm>
            <a:off x="4755238" y="3845772"/>
            <a:ext cx="3886200" cy="21416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3"/>
              </a:rPr>
              <a:t>TP: Pointers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4"/>
              </a:rPr>
              <a:t>GNU: Getopt and Argp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5"/>
              </a:rPr>
              <a:t>CPP: Arrays of Pointers</a:t>
            </a:r>
            <a:endParaRPr lang="en-US" sz="1800" b="1" dirty="0">
              <a:solidFill>
                <a:schemeClr val="tx2"/>
              </a:solidFill>
              <a:latin typeface="+mn-lt"/>
              <a:hlinkClick r:id="rId6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2" name="Picture 1">
            <a:hlinkClick r:id="rId7"/>
            <a:extLst>
              <a:ext uri="{FF2B5EF4-FFF2-40B4-BE49-F238E27FC236}">
                <a16:creationId xmlns:a16="http://schemas.microsoft.com/office/drawing/2014/main" id="{90438A13-E579-7141-871D-95820DAFF0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1874" y="1492734"/>
            <a:ext cx="1398632" cy="1842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hlinkClick r:id="rId9"/>
            <a:extLst>
              <a:ext uri="{FF2B5EF4-FFF2-40B4-BE49-F238E27FC236}">
                <a16:creationId xmlns:a16="http://schemas.microsoft.com/office/drawing/2014/main" id="{E889CBE0-C861-9344-A62D-C985DDD1D3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0506" y="1500567"/>
            <a:ext cx="2402001" cy="1826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hlinkClick r:id="rId11"/>
            <a:extLst>
              <a:ext uri="{FF2B5EF4-FFF2-40B4-BE49-F238E27FC236}">
                <a16:creationId xmlns:a16="http://schemas.microsoft.com/office/drawing/2014/main" id="{CA139F66-0770-1F44-A6B7-4220197EFA8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7907" y="3327543"/>
            <a:ext cx="37846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5019366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7386</TotalTime>
  <Words>77</Words>
  <Application>Microsoft Macintosh PowerPoint</Application>
  <PresentationFormat>Letter Paper (8.5x11 in)</PresentationFormat>
  <Paragraphs>23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lecture_title</vt:lpstr>
      <vt:lpstr>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404</cp:revision>
  <dcterms:created xsi:type="dcterms:W3CDTF">2002-09-12T17:13:32Z</dcterms:created>
  <dcterms:modified xsi:type="dcterms:W3CDTF">2019-03-01T04:12:25Z</dcterms:modified>
</cp:coreProperties>
</file>