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2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02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0AA6DD6-B8FD-DE4D-8E9B-1B4FE2AA095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19,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mazon.com/Data-Structures-Algorithms-Using-Python/dp/0470618299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s://en.wikipedia.org/wiki/List_of_data_structures" TargetMode="External"/><Relationship Id="rId7" Type="http://schemas.openxmlformats.org/officeDocument/2006/relationships/hyperlink" Target="https://www.cprogramming.com/snippets/source-code/hash-table-in-cplusplus" TargetMode="External"/><Relationship Id="rId12" Type="http://schemas.openxmlformats.org/officeDocument/2006/relationships/hyperlink" Target="http://interactivepython.org/courselib/static/pythonds/index.html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@aozturk/simple-hash-map-hash-table-implementation-in-c-931965904250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youtube.com/watch?v=dsuxijrK-EQ&amp;ab_channel=KarBytesCS" TargetMode="External"/><Relationship Id="rId10" Type="http://schemas.openxmlformats.org/officeDocument/2006/relationships/hyperlink" Target="http://www.amazon.com/Structures-Algorithms-Python-Michael-Goodrich/dp/1118290275" TargetMode="External"/><Relationship Id="rId4" Type="http://schemas.openxmlformats.org/officeDocument/2006/relationships/hyperlink" Target="https://www.tutorialspoint.com/cplusplus/cpp_data_structures.htm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217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Types of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Ordered 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Hash Tables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Dictionary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Queues and Stacks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19: More 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845772"/>
            <a:ext cx="3886200" cy="2141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Data Structures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TP: Structures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Hash Tables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AO: Hash Table Implementation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ANM: Hash Table in C++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Picture 3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190" y="1358369"/>
            <a:ext cx="1776431" cy="2237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04844" y="2653433"/>
            <a:ext cx="1726191" cy="2265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hlinkClick r:id="rId12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662" y="3976039"/>
            <a:ext cx="1830178" cy="2248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5019366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7387</TotalTime>
  <Words>40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401</cp:revision>
  <dcterms:created xsi:type="dcterms:W3CDTF">2002-09-12T17:13:32Z</dcterms:created>
  <dcterms:modified xsi:type="dcterms:W3CDTF">2019-03-01T04:10:52Z</dcterms:modified>
</cp:coreProperties>
</file>