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53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7" autoAdjust="0"/>
    <p:restoredTop sz="95246" autoAdjust="0"/>
  </p:normalViewPr>
  <p:slideViewPr>
    <p:cSldViewPr snapToGrid="0">
      <p:cViewPr varScale="1">
        <p:scale>
          <a:sx n="88" d="100"/>
          <a:sy n="88" d="100"/>
        </p:scale>
        <p:origin x="1680" y="176"/>
      </p:cViewPr>
      <p:guideLst>
        <p:guide orient="horz" pos="2025"/>
        <p:guide pos="53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2/28/19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50AA6DD6-B8FD-DE4D-8E9B-1B4FE2AA095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19,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mazon.com/Data-Structures-Algorithms-Using-Python/dp/0470618299" TargetMode="External"/><Relationship Id="rId13" Type="http://schemas.openxmlformats.org/officeDocument/2006/relationships/image" Target="../media/image4.png"/><Relationship Id="rId3" Type="http://schemas.openxmlformats.org/officeDocument/2006/relationships/hyperlink" Target="https://en.wikipedia.org/wiki/List_of_data_structures" TargetMode="External"/><Relationship Id="rId7" Type="http://schemas.openxmlformats.org/officeDocument/2006/relationships/hyperlink" Target="https://www.cprogramming.com/snippets/source-code/hash-table-in-cplusplus" TargetMode="External"/><Relationship Id="rId12" Type="http://schemas.openxmlformats.org/officeDocument/2006/relationships/hyperlink" Target="http://interactivepython.org/courselib/static/pythonds/index.html" TargetMode="External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dium.com/@aozturk/simple-hash-map-hash-table-implementation-in-c-931965904250" TargetMode="External"/><Relationship Id="rId11" Type="http://schemas.openxmlformats.org/officeDocument/2006/relationships/image" Target="../media/image3.png"/><Relationship Id="rId5" Type="http://schemas.openxmlformats.org/officeDocument/2006/relationships/hyperlink" Target="https://www.youtube.com/watch?v=dsuxijrK-EQ&amp;ab_channel=KarBytesCS" TargetMode="External"/><Relationship Id="rId10" Type="http://schemas.openxmlformats.org/officeDocument/2006/relationships/hyperlink" Target="http://www.amazon.com/Structures-Algorithms-Python-Michael-Goodrich/dp/1118290275" TargetMode="External"/><Relationship Id="rId4" Type="http://schemas.openxmlformats.org/officeDocument/2006/relationships/hyperlink" Target="https://www.tutorialspoint.com/cplusplus/cpp_data_structures.htm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221712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Types of Data Structures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Ordered Lists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Hash Tables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Dictionary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Sets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Queues and Stacks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19: More Data Structures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5238" y="3845772"/>
            <a:ext cx="3886200" cy="2141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Wiki: Data Structures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TP: Structures in C++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YouTube: Hash Tables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AO: Hash Table Implementation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ANM: Hash Table in C++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4" name="Picture 3">
            <a:hlinkClick r:id="rId8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5190" y="1358369"/>
            <a:ext cx="1776431" cy="22373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>
            <a:hlinkClick r:id="rId10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04844" y="2653433"/>
            <a:ext cx="1726191" cy="22653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>
            <a:hlinkClick r:id="rId12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85662" y="3976039"/>
            <a:ext cx="1830178" cy="22481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05019366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7387</TotalTime>
  <Words>40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401</cp:revision>
  <dcterms:created xsi:type="dcterms:W3CDTF">2002-09-12T17:13:32Z</dcterms:created>
  <dcterms:modified xsi:type="dcterms:W3CDTF">2019-03-01T04:10:52Z</dcterms:modified>
</cp:coreProperties>
</file>