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53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7" autoAdjust="0"/>
    <p:restoredTop sz="95246" autoAdjust="0"/>
  </p:normalViewPr>
  <p:slideViewPr>
    <p:cSldViewPr snapToGrid="0">
      <p:cViewPr varScale="1">
        <p:scale>
          <a:sx n="88" d="100"/>
          <a:sy n="88" d="100"/>
        </p:scale>
        <p:origin x="1680" y="176"/>
      </p:cViewPr>
      <p:guideLst>
        <p:guide orient="horz" pos="2025"/>
        <p:guide pos="5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5B83204-CDCB-224E-9FA3-BF109FBF22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18,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tiff"/><Relationship Id="rId3" Type="http://schemas.openxmlformats.org/officeDocument/2006/relationships/hyperlink" Target="http://www.cplusplus.com/doc/tutorial/classes/" TargetMode="External"/><Relationship Id="rId7" Type="http://schemas.openxmlformats.org/officeDocument/2006/relationships/hyperlink" Target="https://en.wikipedia.org/wiki/Boost_(C++_libraries)" TargetMode="External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ip.piconepress.com/projects/speech/software/documentation/class/dstr/index.html" TargetMode="External"/><Relationship Id="rId5" Type="http://schemas.openxmlformats.org/officeDocument/2006/relationships/hyperlink" Target="https://docs.python.org/2/tutorial/classes.html" TargetMode="External"/><Relationship Id="rId4" Type="http://schemas.openxmlformats.org/officeDocument/2006/relationships/hyperlink" Target="http://www.tutorialspoint.com/java/java_object_classe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9656" y="4336132"/>
            <a:ext cx="4026757" cy="20084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Single Linked List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Templates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Memory Management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I/O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Example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</a:rPr>
              <a:t>LECTURE 18: </a:t>
            </a:r>
            <a:r>
              <a:rPr lang="en-US" b="1" dirty="0">
                <a:solidFill>
                  <a:schemeClr val="accent1"/>
                </a:solidFill>
              </a:rPr>
              <a:t>Data Structures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4313391"/>
            <a:ext cx="3886200" cy="203120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C++: Class Definitions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Java: Class Definitions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Python: Class Definitions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ISIP: Data Structures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Boost: Template Libraries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79701" y="1257521"/>
            <a:ext cx="6325992" cy="28492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7358</TotalTime>
  <Words>31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398</cp:revision>
  <dcterms:created xsi:type="dcterms:W3CDTF">2002-09-12T17:13:32Z</dcterms:created>
  <dcterms:modified xsi:type="dcterms:W3CDTF">2019-02-25T13:26:57Z</dcterms:modified>
</cp:coreProperties>
</file>