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25">
          <p15:clr>
            <a:srgbClr val="A4A3A4"/>
          </p15:clr>
        </p15:guide>
        <p15:guide id="2" pos="53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67" autoAdjust="0"/>
    <p:restoredTop sz="95246" autoAdjust="0"/>
  </p:normalViewPr>
  <p:slideViewPr>
    <p:cSldViewPr snapToGrid="0">
      <p:cViewPr varScale="1">
        <p:scale>
          <a:sx n="88" d="100"/>
          <a:sy n="88" d="100"/>
        </p:scale>
        <p:origin x="1680" y="176"/>
      </p:cViewPr>
      <p:guideLst>
        <p:guide orient="horz" pos="2025"/>
        <p:guide pos="53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2/25/19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2/25/19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55B83204-CDCB-224E-9FA3-BF109FBF22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19530" y="176822"/>
            <a:ext cx="4496607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3822 – Engineering Computation II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3822: Lecture 18,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tiff"/><Relationship Id="rId3" Type="http://schemas.openxmlformats.org/officeDocument/2006/relationships/hyperlink" Target="http://www.cplusplus.com/doc/tutorial/classes/" TargetMode="External"/><Relationship Id="rId7" Type="http://schemas.openxmlformats.org/officeDocument/2006/relationships/hyperlink" Target="https://en.wikipedia.org/wiki/Boost_(C++_libraries)" TargetMode="External"/><Relationship Id="rId2" Type="http://schemas.openxmlformats.org/officeDocument/2006/relationships/hyperlink" Target="http://www.python-course.eu/course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sip.piconepress.com/projects/speech/software/documentation/class/dstr/index.html" TargetMode="External"/><Relationship Id="rId5" Type="http://schemas.openxmlformats.org/officeDocument/2006/relationships/hyperlink" Target="https://docs.python.org/2/tutorial/classes.html" TargetMode="External"/><Relationship Id="rId4" Type="http://schemas.openxmlformats.org/officeDocument/2006/relationships/hyperlink" Target="http://www.tutorialspoint.com/java/java_object_classes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59656" y="4336132"/>
            <a:ext cx="4026757" cy="20084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Single Linked List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Templates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Memory Management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I/O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Example</a:t>
            </a: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accent1"/>
                </a:solidFill>
              </a:rPr>
              <a:t>LECTURE 18: </a:t>
            </a:r>
            <a:r>
              <a:rPr lang="en-US" b="1" dirty="0">
                <a:solidFill>
                  <a:schemeClr val="accent1"/>
                </a:solidFill>
              </a:rPr>
              <a:t>Data Structures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Rectangle 3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755238" y="4313391"/>
            <a:ext cx="3886200" cy="203120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C++: Class Definitions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  <a:t>Java: Class Definitions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5"/>
              </a:rPr>
              <a:t>Python: Class Definitions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  <a:hlinkClick r:id="rId6"/>
              </a:rPr>
              <a:t>ISIP: Data Structures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7"/>
              </a:rPr>
              <a:t>Boost: Template Libraries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479701" y="1257521"/>
            <a:ext cx="6325992" cy="28492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7358</TotalTime>
  <Words>31</Words>
  <Application>Microsoft Macintosh PowerPoint</Application>
  <PresentationFormat>Letter Paper (8.5x11 in)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lecture_title</vt:lpstr>
      <vt:lpstr>isip_default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398</cp:revision>
  <dcterms:created xsi:type="dcterms:W3CDTF">2002-09-12T17:13:32Z</dcterms:created>
  <dcterms:modified xsi:type="dcterms:W3CDTF">2019-02-25T13:26:57Z</dcterms:modified>
</cp:coreProperties>
</file>