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88" d="100"/>
          <a:sy n="88" d="100"/>
        </p:scale>
        <p:origin x="1680" y="176"/>
      </p:cViewPr>
      <p:guideLst>
        <p:guide orient="horz" pos="2025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8A7B3A4-9CEA-EA47-AE22-F9E4DFEB0A8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17,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cplusplus.com/doc/tutorial/classes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books.org/wiki/A_Beginner's_Python_Tutorial/Classes#Creating_a_Class" TargetMode="External"/><Relationship Id="rId5" Type="http://schemas.openxmlformats.org/officeDocument/2006/relationships/hyperlink" Target="https://docs.python.org/2/tutorial/classes.html" TargetMode="External"/><Relationship Id="rId4" Type="http://schemas.openxmlformats.org/officeDocument/2006/relationships/hyperlink" Target="http://www.tutorialspoint.com/java/java_object_class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Implementations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Memory Management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</a:rPr>
              <a:t>Example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17: </a:t>
            </a:r>
            <a:r>
              <a:rPr lang="en-US" b="1" dirty="0">
                <a:solidFill>
                  <a:schemeClr val="accent1"/>
                </a:solidFill>
              </a:rPr>
              <a:t>More About C++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C++: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Java: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Python: Class Definitions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Python Example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0389" y="1447138"/>
            <a:ext cx="2853077" cy="2139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5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8099" y="4104607"/>
            <a:ext cx="2889945" cy="1827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7347</TotalTime>
  <Words>32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2019-02-22T04:31:48Z</dcterms:modified>
</cp:coreProperties>
</file>