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25">
          <p15:clr>
            <a:srgbClr val="A4A3A4"/>
          </p15:clr>
        </p15:guide>
        <p15:guide id="2" pos="53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67" autoAdjust="0"/>
    <p:restoredTop sz="95246" autoAdjust="0"/>
  </p:normalViewPr>
  <p:slideViewPr>
    <p:cSldViewPr snapToGrid="0">
      <p:cViewPr varScale="1">
        <p:scale>
          <a:sx n="88" d="100"/>
          <a:sy n="88" d="100"/>
        </p:scale>
        <p:origin x="1680" y="176"/>
      </p:cViewPr>
      <p:guideLst>
        <p:guide orient="horz" pos="2025"/>
        <p:guide pos="53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2/21/19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2/21/19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78A7B3A4-9CEA-EA47-AE22-F9E4DFEB0A8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19530" y="176822"/>
            <a:ext cx="4496607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3822 – Engineering Computation II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3822: Lecture 17,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cplusplus.com/doc/tutorial/classes/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://www.python-course.eu/course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books.org/wiki/A_Beginner's_Python_Tutorial/Classes#Creating_a_Class" TargetMode="External"/><Relationship Id="rId5" Type="http://schemas.openxmlformats.org/officeDocument/2006/relationships/hyperlink" Target="https://docs.python.org/2/tutorial/classes.html" TargetMode="External"/><Relationship Id="rId4" Type="http://schemas.openxmlformats.org/officeDocument/2006/relationships/hyperlink" Target="http://www.tutorialspoint.com/java/java_object_classes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750353" y="1378560"/>
            <a:ext cx="4026757" cy="20084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Implementations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Initialization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>
                <a:solidFill>
                  <a:schemeClr val="tx2"/>
                </a:solidFill>
                <a:latin typeface="+mn-lt"/>
              </a:rPr>
              <a:t>Memory Management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>
                <a:solidFill>
                  <a:schemeClr val="tx2"/>
                </a:solidFill>
                <a:latin typeface="+mn-lt"/>
              </a:rPr>
              <a:t>Example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accent1"/>
                </a:solidFill>
              </a:rPr>
              <a:t>LECTURE 17: </a:t>
            </a:r>
            <a:r>
              <a:rPr lang="en-US" b="1" dirty="0">
                <a:solidFill>
                  <a:schemeClr val="accent1"/>
                </a:solidFill>
              </a:rPr>
              <a:t>More About C++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6" name="Rectangle 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755238" y="3466108"/>
            <a:ext cx="3886200" cy="252133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indent="-176213" fontAlgn="auto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Resources: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C++: Class Definitions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Java: Class Definitions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Python: Class Definitions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Wiki: Python Example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2" name="Picture 1">
            <a:hlinkClick r:id="rId3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20389" y="1447138"/>
            <a:ext cx="2853077" cy="21398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2">
            <a:hlinkClick r:id="rId5"/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08099" y="4104607"/>
            <a:ext cx="2889945" cy="18278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7347</TotalTime>
  <Words>32</Words>
  <Application>Microsoft Macintosh PowerPoint</Application>
  <PresentationFormat>Letter Paper (8.5x11 in)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394</cp:revision>
  <dcterms:created xsi:type="dcterms:W3CDTF">2002-09-12T17:13:32Z</dcterms:created>
  <dcterms:modified xsi:type="dcterms:W3CDTF">2019-02-22T04:31:48Z</dcterms:modified>
</cp:coreProperties>
</file>