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02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9F56018B-693B-714F-8FCF-431ABEF2E8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16,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cplusplus.com/doc/tutorial/classes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books.org/wiki/A_Beginner's_Python_Tutorial/Classes#Creating_a_Class" TargetMode="External"/><Relationship Id="rId5" Type="http://schemas.openxmlformats.org/officeDocument/2006/relationships/hyperlink" Target="https://docs.python.org/2/tutorial/classes.html" TargetMode="External"/><Relationship Id="rId4" Type="http://schemas.openxmlformats.org/officeDocument/2006/relationships/hyperlink" Target="http://www.tutorialspoint.com/java/java_object_class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Constructor/Destructor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16: C++ Classes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C++: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Java: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Python Example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0389" y="1447138"/>
            <a:ext cx="2853077" cy="2139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5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8099" y="4104607"/>
            <a:ext cx="2889945" cy="1827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7346</TotalTime>
  <Words>35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389</cp:revision>
  <dcterms:created xsi:type="dcterms:W3CDTF">2002-09-12T17:13:32Z</dcterms:created>
  <dcterms:modified xsi:type="dcterms:W3CDTF">2019-02-20T02:51:40Z</dcterms:modified>
</cp:coreProperties>
</file>