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">
          <p15:clr>
            <a:srgbClr val="A4A3A4"/>
          </p15:clr>
        </p15:guide>
        <p15:guide id="2" pos="53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7" autoAdjust="0"/>
    <p:restoredTop sz="95246" autoAdjust="0"/>
  </p:normalViewPr>
  <p:slideViewPr>
    <p:cSldViewPr snapToGrid="0">
      <p:cViewPr varScale="1">
        <p:scale>
          <a:sx n="88" d="100"/>
          <a:sy n="88" d="100"/>
        </p:scale>
        <p:origin x="1680" y="176"/>
      </p:cViewPr>
      <p:guideLst>
        <p:guide orient="horz" pos="2025"/>
        <p:guide pos="53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9F56018B-693B-714F-8FCF-431ABEF2E89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16,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cplusplus.com/doc/tutorial/classes/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www.python-course.eu/course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books.org/wiki/A_Beginner's_Python_Tutorial/Classes#Creating_a_Class" TargetMode="External"/><Relationship Id="rId5" Type="http://schemas.openxmlformats.org/officeDocument/2006/relationships/hyperlink" Target="https://docs.python.org/2/tutorial/classes.html" TargetMode="External"/><Relationship Id="rId4" Type="http://schemas.openxmlformats.org/officeDocument/2006/relationships/hyperlink" Target="http://www.tutorialspoint.com/java/java_object_classes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378560"/>
            <a:ext cx="4026757" cy="20084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Classes in C++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Constructor/Destructor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Data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Functions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16: C++ Classes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55238" y="3466108"/>
            <a:ext cx="3886200" cy="252133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C++: Class Definitions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Java: Class Definitions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Python: Class Definitions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Wiki: Python 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2" name="Picture 1">
            <a:hlinkClick r:id="rId3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20389" y="1447138"/>
            <a:ext cx="2853077" cy="21398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>
            <a:hlinkClick r:id="rId5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08099" y="4104607"/>
            <a:ext cx="2889945" cy="18278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7346</TotalTime>
  <Words>35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389</cp:revision>
  <dcterms:created xsi:type="dcterms:W3CDTF">2002-09-12T17:13:32Z</dcterms:created>
  <dcterms:modified xsi:type="dcterms:W3CDTF">2019-02-20T02:51:40Z</dcterms:modified>
</cp:coreProperties>
</file>