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8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67" autoAdjust="0"/>
    <p:restoredTop sz="95246" autoAdjust="0"/>
  </p:normalViewPr>
  <p:slideViewPr>
    <p:cSldViewPr snapToGrid="0">
      <p:cViewPr varScale="1">
        <p:scale>
          <a:sx n="88" d="100"/>
          <a:sy n="88" d="100"/>
        </p:scale>
        <p:origin x="1680" y="176"/>
      </p:cViewPr>
      <p:guideLst>
        <p:guide orient="horz" pos="2368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D64AC85-7487-1E4F-AF2E-D654270871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9530" y="176822"/>
            <a:ext cx="4496607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3822 – Engineering Computation II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3822: Lecture 15,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lwn.net/images/2011/jm-data-flow.png" TargetMode="External"/><Relationship Id="rId3" Type="http://schemas.openxmlformats.org/officeDocument/2006/relationships/hyperlink" Target="http://www.lynda.com/C-tutorials/File-input-output-IO-stdio/182674/366616-4.html" TargetMode="External"/><Relationship Id="rId7" Type="http://schemas.openxmlformats.org/officeDocument/2006/relationships/hyperlink" Target="https://www.youtube.com/watch?v=Ea8CgoI6OhQ" TargetMode="External"/><Relationship Id="rId2" Type="http://schemas.openxmlformats.org/officeDocument/2006/relationships/hyperlink" Target="http://www.lynda.com/C-tutorials/Up-Running-C/173754-2.html?srchtrk=index:1%0alinktypeid:2%0aq:memory+allocation+in+C%0apage:1%0as:relevance%0asa:true%0aproducttypeid: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01QsW5_fuek" TargetMode="External"/><Relationship Id="rId11" Type="http://schemas.openxmlformats.org/officeDocument/2006/relationships/image" Target="../media/image3.tiff"/><Relationship Id="rId5" Type="http://schemas.openxmlformats.org/officeDocument/2006/relationships/hyperlink" Target="https://www.youtube.com/watch?v=xDVC3wKjS64" TargetMode="External"/><Relationship Id="rId10" Type="http://schemas.openxmlformats.org/officeDocument/2006/relationships/hyperlink" Target="http://www.cs.uic.edu/~jbell/CourseNotes/OperatingSystems/images/Chapter13/13_06_Kernel_IO_Structure.jpg" TargetMode="External"/><Relationship Id="rId4" Type="http://schemas.openxmlformats.org/officeDocument/2006/relationships/hyperlink" Target="https://www.youtube.com/watch?v=aKAQ2Su2FdY" TargetMode="External"/><Relationship Id="rId9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98319" y="4726709"/>
            <a:ext cx="3886200" cy="15052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Buffered I/O Libraries (</a:t>
            </a: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fopen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stdin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/stdout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Data Types Revisited</a:t>
            </a: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15: </a:t>
            </a:r>
            <a:r>
              <a:rPr lang="en-US" b="1" dirty="0">
                <a:solidFill>
                  <a:schemeClr val="accent1"/>
                </a:solidFill>
              </a:rPr>
              <a:t>I/O in C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94169" y="4699366"/>
            <a:ext cx="3886200" cy="154186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 invalidUrl="http://www.lynda.com/C-tutorials/Up-Running-C/173754-2.html?srchtrk=index:1&#10;linktypeid:2&#10;q:memory+allocation+in+C&#10;page:1&#10;s:relevance&#10;sa:true&#10;producttypeid:2"/>
              </a:rPr>
              <a:t>Lynda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: File I/O in Standard C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YouTube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6"/>
              </a:rPr>
              <a:t>Intro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to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7"/>
              </a:rPr>
              <a:t>YouTube: Formatted I/O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" name="Picture 1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575" y="1706783"/>
            <a:ext cx="3887535" cy="2091494"/>
          </a:xfrm>
          <a:prstGeom prst="rect">
            <a:avLst/>
          </a:prstGeom>
        </p:spPr>
      </p:pic>
      <p:pic>
        <p:nvPicPr>
          <p:cNvPr id="3" name="Picture 2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59435" y="1327435"/>
            <a:ext cx="3878127" cy="28501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7052</TotalTime>
  <Words>35</Words>
  <Application>Microsoft Macintosh PowerPoint</Application>
  <PresentationFormat>Letter Paper (8.5x11 in)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374</cp:revision>
  <dcterms:created xsi:type="dcterms:W3CDTF">2002-09-12T17:13:32Z</dcterms:created>
  <dcterms:modified xsi:type="dcterms:W3CDTF">2019-02-18T04:25:45Z</dcterms:modified>
</cp:coreProperties>
</file>