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368"/>
        <p:guide pos="2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8C65F29-23F9-DF4A-906A-F794B71EC0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hyperlink" Target="https://www.youtube.com/watch?v=aKAQ2Su2FdY" TargetMode="External"/><Relationship Id="rId7" Type="http://schemas.openxmlformats.org/officeDocument/2006/relationships/hyperlink" Target="http://hackles.org/strips/cartoon37.png" TargetMode="External"/><Relationship Id="rId2" Type="http://schemas.openxmlformats.org/officeDocument/2006/relationships/hyperlink" Target="http://www.lynda.com/C-tutorials/Up-Running-C/173754-2.html?srchtrk=index:1%0alinktypeid:2%0aq:memory+allocation+in+C%0apage:1%0as:relevance%0asa:true%0aproducttypeid: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1cPSeJLspT8" TargetMode="External"/><Relationship Id="rId5" Type="http://schemas.openxmlformats.org/officeDocument/2006/relationships/hyperlink" Target="https://www.youtube.com/watch?v=Q2sFmqvpBe0" TargetMode="External"/><Relationship Id="rId4" Type="http://schemas.openxmlformats.org/officeDocument/2006/relationships/hyperlink" Target="https://www.youtube.com/watch?v=xDVC3wKjS6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8319" y="4079594"/>
            <a:ext cx="3886200" cy="22503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Function Prototypes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Overloading Functions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Call By Value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Call By Reference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Variable Scope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Memory Allocation Revisited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14: Function Calls in C/C++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94169" y="4052251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 invalidUrl="http://www.lynda.com/C-tutorials/Up-Running-C/173754-2.html?srchtrk=index:1&#10;linktypeid:2&#10;q:memory+allocation+in+C&#10;page:1&#10;s:relevance&#10;sa:true&#10;producttypeid:2"/>
              </a:rPr>
              <a:t>Lynda: Up and Running in C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YouTube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: C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The Call Stack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YouTube: Variable Scope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" name="Picture 4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9652" y="1014115"/>
            <a:ext cx="7807569" cy="29656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7029</TotalTime>
  <Words>36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371</cp:revision>
  <dcterms:created xsi:type="dcterms:W3CDTF">2002-09-12T17:13:32Z</dcterms:created>
  <dcterms:modified xsi:type="dcterms:W3CDTF">2019-02-14T06:47:08Z</dcterms:modified>
</cp:coreProperties>
</file>