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7" autoAdjust="0"/>
    <p:restoredTop sz="95246" autoAdjust="0"/>
  </p:normalViewPr>
  <p:slideViewPr>
    <p:cSldViewPr snapToGrid="0">
      <p:cViewPr varScale="1">
        <p:scale>
          <a:sx n="88" d="100"/>
          <a:sy n="88" d="100"/>
        </p:scale>
        <p:origin x="1680" y="176"/>
      </p:cViewPr>
      <p:guideLst>
        <p:guide orient="horz" pos="236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3EDB646-49A0-4C46-87D5-30215943EF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gotobogo.com/cplusplus/images/assembly/memory_diagram.png" TargetMode="External"/><Relationship Id="rId3" Type="http://schemas.openxmlformats.org/officeDocument/2006/relationships/hyperlink" Target="http://valgrind.org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rgroup.com/images/articles/SafeMemoryUtilization03SingleHeapAllocation.gif" TargetMode="External"/><Relationship Id="rId5" Type="http://schemas.openxmlformats.org/officeDocument/2006/relationships/hyperlink" Target="https://www.youtube.com/watch?v=xDVC3wKjS64" TargetMode="External"/><Relationship Id="rId4" Type="http://schemas.openxmlformats.org/officeDocument/2006/relationships/hyperlink" Target="http://www.lynda.com/C-tutorials/Up-Running-C/173754-2.html?srchtrk=index:1%0alinktypeid:2%0aq:memory+allocation+in+C%0apage:1%0as:relevance%0asa:true%0aproducttypeid:2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Malloc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and New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Scope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Garbage Collection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Memory Leaks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12: </a:t>
            </a:r>
            <a:r>
              <a:rPr lang="en-US" b="1" dirty="0">
                <a:solidFill>
                  <a:schemeClr val="accent1"/>
                </a:solidFill>
              </a:rPr>
              <a:t>Memory Allocation and Scope in C/C++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94169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Valgrind: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Memory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Checking Tool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 invalidUrl="http://www.lynda.com/C-tutorials/Up-Running-C/173754-2.html?srchtrk=index:1&#10;linktypeid:2&#10;q:memory+allocation+in+C&#10;page:1&#10;s:relevance&#10;sa:true&#10;producttypeid:2"/>
              </a:rPr>
              <a:t>Lynda: Up and Running in C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Memory Allocation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18" y="1340554"/>
            <a:ext cx="3543593" cy="2385257"/>
          </a:xfrm>
          <a:prstGeom prst="rect">
            <a:avLst/>
          </a:prstGeom>
        </p:spPr>
      </p:pic>
      <p:pic>
        <p:nvPicPr>
          <p:cNvPr id="4" name="Picture 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437" y="1280162"/>
            <a:ext cx="4012565" cy="2469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7009</TotalTime>
  <Words>37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367</cp:revision>
  <dcterms:created xsi:type="dcterms:W3CDTF">2002-09-12T17:13:32Z</dcterms:created>
  <dcterms:modified xsi:type="dcterms:W3CDTF">2019-02-14T06:44:57Z</dcterms:modified>
</cp:coreProperties>
</file>