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8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7" autoAdjust="0"/>
    <p:restoredTop sz="95246" autoAdjust="0"/>
  </p:normalViewPr>
  <p:slideViewPr>
    <p:cSldViewPr snapToGrid="0">
      <p:cViewPr varScale="1">
        <p:scale>
          <a:sx n="88" d="100"/>
          <a:sy n="88" d="100"/>
        </p:scale>
        <p:origin x="1680" y="176"/>
      </p:cViewPr>
      <p:guideLst>
        <p:guide orient="horz" pos="2368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5328433D-2E1D-4A4B-A020-06D89636CD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S6uNMmIoQ0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rcuitstoday.com/wp-content/uploads/2012/06/Data-Types.jpeg" TargetMode="External"/><Relationship Id="rId5" Type="http://schemas.openxmlformats.org/officeDocument/2006/relationships/hyperlink" Target="https://www.youtube.com/watch?v=IkyWCOUY8V4" TargetMode="External"/><Relationship Id="rId4" Type="http://schemas.openxmlformats.org/officeDocument/2006/relationships/hyperlink" Target="https://www.youtube.com/watch?v=D8M6RifBoL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8319" y="4079594"/>
            <a:ext cx="3886200" cy="225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Pointers to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Command Line Arguments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11: Basic Data Types in C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94169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Youtube: Basic Data Types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Youtube: Numeric Data Types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Youtube: Pointers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096" y="1135080"/>
            <a:ext cx="4888681" cy="27688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6892</TotalTime>
  <Words>41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363</cp:revision>
  <dcterms:created xsi:type="dcterms:W3CDTF">2002-09-12T17:13:32Z</dcterms:created>
  <dcterms:modified xsi:type="dcterms:W3CDTF">2019-02-07T05:36:22Z</dcterms:modified>
</cp:coreProperties>
</file>