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68">
          <p15:clr>
            <a:srgbClr val="A4A3A4"/>
          </p15:clr>
        </p15:guide>
        <p15:guide id="2" pos="288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67" autoAdjust="0"/>
    <p:restoredTop sz="95246" autoAdjust="0"/>
  </p:normalViewPr>
  <p:slideViewPr>
    <p:cSldViewPr snapToGrid="0">
      <p:cViewPr varScale="1">
        <p:scale>
          <a:sx n="88" d="100"/>
          <a:sy n="88" d="100"/>
        </p:scale>
        <p:origin x="1680" y="176"/>
      </p:cViewPr>
      <p:guideLst>
        <p:guide orient="horz" pos="2368"/>
        <p:guide pos="28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2/7/19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2/7/19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035E1CE1-A7CB-A748-AE03-0DB3AC7698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19530" y="176822"/>
            <a:ext cx="4496607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3822 – Engineering Computation II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3822: Lecture 10,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://www.lynda.com/C-tutorials/C-Essential-Training/164457-2.html?srchtrk=index:1%0alinktypeid:2%0aq:Make+files+Unix%0apage:1%0as:relevance%0asa:true%0aproducttypeid:2" TargetMode="External"/><Relationship Id="rId7" Type="http://schemas.openxmlformats.org/officeDocument/2006/relationships/hyperlink" Target="http://mattdturner.com/wordpress/2011/04/top-10-funny-programming-jokes-and-quotes/" TargetMode="External"/><Relationship Id="rId2" Type="http://schemas.openxmlformats.org/officeDocument/2006/relationships/hyperlink" Target="http://www.lynda.com/Xcode-tutorials/Understanding-LLDB-compiler/114887/128334-4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elorie.com/djgpp/v2faq/faq8_20.html" TargetMode="External"/><Relationship Id="rId5" Type="http://schemas.openxmlformats.org/officeDocument/2006/relationships/hyperlink" Target="https://www.youtube.com/watch?v=Lyp36ku7D0A" TargetMode="External"/><Relationship Id="rId4" Type="http://schemas.openxmlformats.org/officeDocument/2006/relationships/hyperlink" Target="https://www.youtube.com/watch?v=WgwhRaZbiG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98319" y="4079594"/>
            <a:ext cx="3886200" cy="225033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>
                <a:tab pos="4513263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b="1" dirty="0">
              <a:solidFill>
                <a:schemeClr val="accent1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 err="1">
                <a:solidFill>
                  <a:schemeClr val="tx2"/>
                </a:solidFill>
                <a:latin typeface="+mn-lt"/>
              </a:rPr>
              <a:t>Gcc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 and </a:t>
            </a:r>
            <a:r>
              <a:rPr lang="en-US" sz="1800" b="1" dirty="0" err="1">
                <a:solidFill>
                  <a:schemeClr val="tx2"/>
                </a:solidFill>
                <a:latin typeface="+mn-lt"/>
              </a:rPr>
              <a:t>gdb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 (LLVM/LLDB)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Compilation and Linking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Assembly Code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Make Files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 err="1">
                <a:solidFill>
                  <a:schemeClr val="tx2"/>
                </a:solidFill>
                <a:latin typeface="+mn-lt"/>
              </a:rPr>
              <a:t>Emacs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 Revisited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>
                <a:solidFill>
                  <a:schemeClr val="tx2"/>
                </a:solidFill>
                <a:latin typeface="+mn-lt"/>
              </a:rPr>
              <a:t>Man Pages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4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accent1"/>
                </a:solidFill>
              </a:rPr>
              <a:t>LECTURE 10: </a:t>
            </a:r>
            <a:r>
              <a:rPr lang="en-US" b="1" dirty="0">
                <a:solidFill>
                  <a:schemeClr val="accent1"/>
                </a:solidFill>
              </a:rPr>
              <a:t>Program Development and Compilation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94169" y="4052251"/>
            <a:ext cx="3886200" cy="230502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indent="-176213" fontAlgn="auto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Resources: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2"/>
              </a:rPr>
              <a:t>Lynda: Understanding LLVM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 invalidUrl="http://www.lynda.com/C-tutorials/C-Essential-Training/164457-2.html?srchtrk=index:1&#10;linktypeid:2&#10;q:Make+files+Unix&#10;page:1&#10;s:relevance&#10;sa:true&#10;producttypeid:2"/>
              </a:rPr>
              <a:t>Lynda: Essential C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YouTube: Using Gcc on Linux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YouTube: GNU Make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Deloire: Generating Assembly Code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4" name="Picture 3" descr="Screen Shot 2014-09-01 at 12.46.24 PM.png">
            <a:hlinkClick r:id="rId7"/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424"/>
          <a:stretch/>
        </p:blipFill>
        <p:spPr>
          <a:xfrm>
            <a:off x="937911" y="1115394"/>
            <a:ext cx="7303070" cy="278002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6885</TotalTime>
  <Words>53</Words>
  <Application>Microsoft Macintosh PowerPoint</Application>
  <PresentationFormat>Letter Paper (8.5x11 in)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364</cp:revision>
  <dcterms:created xsi:type="dcterms:W3CDTF">2002-09-12T17:13:32Z</dcterms:created>
  <dcterms:modified xsi:type="dcterms:W3CDTF">2019-02-07T05:36:44Z</dcterms:modified>
</cp:coreProperties>
</file>