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8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368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035E1CE1-A7CB-A748-AE03-0DB3AC7698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10,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7" Type="http://schemas.openxmlformats.org/officeDocument/2006/relationships/hyperlink" Target="http://mattdturner.com/wordpress/2011/04/top-10-funny-programming-jokes-and-quotes/" TargetMode="External"/><Relationship Id="rId2" Type="http://schemas.openxmlformats.org/officeDocument/2006/relationships/hyperlink" Target="http://www.lynda.com/Xcode-tutorials/Understanding-LLDB-compiler/114887/128334-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lorie.com/djgpp/v2faq/faq8_20.html" TargetMode="External"/><Relationship Id="rId5" Type="http://schemas.openxmlformats.org/officeDocument/2006/relationships/hyperlink" Target="https://www.youtube.com/watch?v=Lyp36ku7D0A" TargetMode="External"/><Relationship Id="rId4" Type="http://schemas.openxmlformats.org/officeDocument/2006/relationships/hyperlink" Target="https://www.youtube.com/watch?v=WgwhRaZbiG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Gcc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(LLVM/LLDB)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Emacs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Man Pages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10: </a:t>
            </a:r>
            <a:r>
              <a:rPr lang="en-US" b="1" dirty="0">
                <a:solidFill>
                  <a:schemeClr val="accent1"/>
                </a:solidFill>
              </a:rPr>
              <a:t>Program Development and Compilation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Lynda: Understanding LLVM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 invalidUrl="http://www.lynda.com/C-tutorials/C-Essential-Training/164457-2.html?srchtrk=index:1&#10;linktypeid:2&#10;q:Make+files+Unix&#10;page:1&#10;s:relevance&#10;sa:true&#10;producttypeid:2"/>
              </a:rPr>
              <a:t>Lynda: Essential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Using Gcc on Linux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GNU Make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Deloire: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Picture 3" descr="Screen Shot 2014-09-01 at 12.46.24 PM.png">
            <a:hlinkClick r:id="rId7"/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24"/>
          <a:stretch/>
        </p:blipFill>
        <p:spPr>
          <a:xfrm>
            <a:off x="937911" y="1115394"/>
            <a:ext cx="7303070" cy="27800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6885</TotalTime>
  <Words>53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364</cp:revision>
  <dcterms:created xsi:type="dcterms:W3CDTF">2002-09-12T17:13:32Z</dcterms:created>
  <dcterms:modified xsi:type="dcterms:W3CDTF">2019-02-07T05:36:44Z</dcterms:modified>
</cp:coreProperties>
</file>