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68">
          <p15:clr>
            <a:srgbClr val="A4A3A4"/>
          </p15:clr>
        </p15:guide>
        <p15:guide id="2" pos="13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67" autoAdjust="0"/>
    <p:restoredTop sz="95246" autoAdjust="0"/>
  </p:normalViewPr>
  <p:slideViewPr>
    <p:cSldViewPr snapToGrid="0">
      <p:cViewPr varScale="1">
        <p:scale>
          <a:sx n="88" d="100"/>
          <a:sy n="88" d="100"/>
        </p:scale>
        <p:origin x="1680" y="176"/>
      </p:cViewPr>
      <p:guideLst>
        <p:guide orient="horz" pos="2368"/>
        <p:guide pos="13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567D5AA7-D23E-2446-B2BE-5BC8AEE300A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19530" y="176822"/>
            <a:ext cx="4496607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3822 – Engineering Computation 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3822: Lecture 09,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pensourceforu.com/wp-content/uploads/2011/11/rsync-backup-590x347.jpg" TargetMode="External"/><Relationship Id="rId3" Type="http://schemas.openxmlformats.org/officeDocument/2006/relationships/hyperlink" Target="https://www.youtube.com/watch?v=Pap8UXW9yiA" TargetMode="External"/><Relationship Id="rId7" Type="http://schemas.openxmlformats.org/officeDocument/2006/relationships/hyperlink" Target="http://www.thegeekstuff.com/2010/04/unix-tar-command-examples/" TargetMode="External"/><Relationship Id="rId2" Type="http://schemas.openxmlformats.org/officeDocument/2006/relationships/hyperlink" Target="http://www.lynda.com/Dropbox-tutorials/Up-Running-Dropbox/153122-2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roy.jdmz.net/rsync/index.html" TargetMode="External"/><Relationship Id="rId11" Type="http://schemas.openxmlformats.org/officeDocument/2006/relationships/image" Target="../media/image3.png"/><Relationship Id="rId5" Type="http://schemas.openxmlformats.org/officeDocument/2006/relationships/hyperlink" Target="http://www.computerworld.com/article/2554469/data-center/backup-strategies.html?page=2" TargetMode="External"/><Relationship Id="rId10" Type="http://schemas.openxmlformats.org/officeDocument/2006/relationships/hyperlink" Target="http://www.amberit.co.uk/wp-content/uploads/2012/07/CloudBackup2.jpg" TargetMode="External"/><Relationship Id="rId4" Type="http://schemas.openxmlformats.org/officeDocument/2006/relationships/hyperlink" Target="https://www.youtube.com/watch?v=yR0r_3svzUU" TargetMode="Externa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5238" y="1256112"/>
            <a:ext cx="3886200" cy="223762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Diff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Backup Strategies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Dropbox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Compression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Tar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Rsync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accent1"/>
                </a:solidFill>
              </a:rPr>
              <a:t>LECTURE 09: </a:t>
            </a:r>
            <a:r>
              <a:rPr lang="en-US" b="1" dirty="0">
                <a:solidFill>
                  <a:schemeClr val="accent1"/>
                </a:solidFill>
              </a:rPr>
              <a:t>Archiving, Backups and </a:t>
            </a:r>
            <a:r>
              <a:rPr lang="en-US" b="1" dirty="0" err="1">
                <a:solidFill>
                  <a:schemeClr val="accent1"/>
                </a:solidFill>
              </a:rPr>
              <a:t>Rsync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755238" y="3759200"/>
            <a:ext cx="3886200" cy="230502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Lynda: Dropbox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YouTube: Rsync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YouTube: Tar Compression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5"/>
              </a:rPr>
              <a:t>Computerworld: Backup Strategies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6"/>
              </a:rPr>
              <a:t>JDMZ: Rsync and Cron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>
                <a:solidFill>
                  <a:schemeClr val="tx2"/>
                </a:solidFill>
                <a:hlinkClick r:id="rId7"/>
              </a:rPr>
              <a:t>TGS: Tar Examples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3" name="Picture 2">
            <a:hlinkClick r:id="rId8"/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4195" y="4011356"/>
            <a:ext cx="3389741" cy="1993627"/>
          </a:xfrm>
          <a:prstGeom prst="rect">
            <a:avLst/>
          </a:prstGeom>
        </p:spPr>
      </p:pic>
      <p:pic>
        <p:nvPicPr>
          <p:cNvPr id="5" name="Picture 4">
            <a:hlinkClick r:id="rId10"/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333878" y="1280801"/>
            <a:ext cx="2237620" cy="2237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39889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6988</TotalTime>
  <Words>42</Words>
  <Application>Microsoft Macintosh PowerPoint</Application>
  <PresentationFormat>Letter Paper (8.5x11 in)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377</cp:revision>
  <dcterms:created xsi:type="dcterms:W3CDTF">2002-09-12T17:13:32Z</dcterms:created>
  <dcterms:modified xsi:type="dcterms:W3CDTF">2019-02-07T05:37:20Z</dcterms:modified>
</cp:coreProperties>
</file>