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2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13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368"/>
        <p:guide pos="1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67D5AA7-D23E-2446-B2BE-5BC8AEE300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sourceforu.com/wp-content/uploads/2011/11/rsync-backup-590x347.jpg" TargetMode="External"/><Relationship Id="rId3" Type="http://schemas.openxmlformats.org/officeDocument/2006/relationships/hyperlink" Target="https://www.youtube.com/watch?v=Pap8UXW9yiA" TargetMode="External"/><Relationship Id="rId7" Type="http://schemas.openxmlformats.org/officeDocument/2006/relationships/hyperlink" Target="http://www.thegeekstuff.com/2010/04/unix-tar-command-examples/" TargetMode="External"/><Relationship Id="rId2" Type="http://schemas.openxmlformats.org/officeDocument/2006/relationships/hyperlink" Target="http://www.lynda.com/Dropbox-tutorials/Up-Running-Dropbox/153122-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oy.jdmz.net/rsync/index.html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computerworld.com/article/2554469/data-center/backup-strategies.html?page=2" TargetMode="External"/><Relationship Id="rId10" Type="http://schemas.openxmlformats.org/officeDocument/2006/relationships/hyperlink" Target="http://www.amberit.co.uk/wp-content/uploads/2012/07/CloudBackup2.jpg" TargetMode="External"/><Relationship Id="rId4" Type="http://schemas.openxmlformats.org/officeDocument/2006/relationships/hyperlink" Target="https://www.youtube.com/watch?v=yR0r_3svzUU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5238" y="1256112"/>
            <a:ext cx="3886200" cy="22376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Diff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Backup Strategies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Dropbox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Compression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Tar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Rsync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09: </a:t>
            </a:r>
            <a:r>
              <a:rPr lang="en-US" b="1" dirty="0">
                <a:solidFill>
                  <a:schemeClr val="accent1"/>
                </a:solidFill>
              </a:rPr>
              <a:t>Archiving, Backups and </a:t>
            </a:r>
            <a:r>
              <a:rPr lang="en-US" b="1" dirty="0" err="1">
                <a:solidFill>
                  <a:schemeClr val="accent1"/>
                </a:solidFill>
              </a:rPr>
              <a:t>Rsync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55238" y="3759200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Lynda: Dropbox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YouTube: Rsync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Tar Compression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5"/>
              </a:rPr>
              <a:t>Computerworld: Backup Strategies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JDMZ: Rsync and Cron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hlinkClick r:id="rId7"/>
              </a:rPr>
              <a:t>TGS: Tar Examples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4195" y="4011356"/>
            <a:ext cx="3389741" cy="1993627"/>
          </a:xfrm>
          <a:prstGeom prst="rect">
            <a:avLst/>
          </a:prstGeom>
        </p:spPr>
      </p:pic>
      <p:pic>
        <p:nvPicPr>
          <p:cNvPr id="5" name="Picture 4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33878" y="1280801"/>
            <a:ext cx="2237620" cy="223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9889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</TotalTime>
  <Words>42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377</cp:revision>
  <dcterms:created xsi:type="dcterms:W3CDTF">2002-09-12T17:13:32Z</dcterms:created>
  <dcterms:modified xsi:type="dcterms:W3CDTF">2019-02-07T05:37:20Z</dcterms:modified>
</cp:coreProperties>
</file>