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8">
          <p15:clr>
            <a:srgbClr val="A4A3A4"/>
          </p15:clr>
        </p15:guide>
        <p15:guide id="2" pos="13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7" autoAdjust="0"/>
    <p:restoredTop sz="95246" autoAdjust="0"/>
  </p:normalViewPr>
  <p:slideViewPr>
    <p:cSldViewPr snapToGrid="0">
      <p:cViewPr varScale="1">
        <p:scale>
          <a:sx n="88" d="100"/>
          <a:sy n="88" d="100"/>
        </p:scale>
        <p:origin x="1680" y="176"/>
      </p:cViewPr>
      <p:guideLst>
        <p:guide orient="horz" pos="2368"/>
        <p:guide pos="13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21" y="173874"/>
            <a:ext cx="4509670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pPr lvl="0"/>
            <a:r>
              <a:rPr lang="en-US" dirty="0"/>
              <a:t>ECE 3822 – Engineering Computation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3822: Lecture 08,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g-ecx.images-amazon.com/images/G/01/electronics/detail-page/sc_b00sto4bay-05raid.jpg" TargetMode="External"/><Relationship Id="rId3" Type="http://schemas.openxmlformats.org/officeDocument/2006/relationships/hyperlink" Target="https://www.youtube.com/watch?v=hZpom8ouYD8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lynda.com/Mac-OS-X-10-6-tutorials/Unix-for-Mac-OS-X-Users/78546-2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aphics.adaptec.com/us/lvl_raid50_wp.gif" TargetMode="External"/><Relationship Id="rId5" Type="http://schemas.openxmlformats.org/officeDocument/2006/relationships/hyperlink" Target="https://www.youtube.com/watch?v=zk9dfLQ2sJU" TargetMode="External"/><Relationship Id="rId4" Type="http://schemas.openxmlformats.org/officeDocument/2006/relationships/hyperlink" Target="https://www.youtube.com/watch?v=eE7Bfw9lFfs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Unix File System Revisited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Redundant Storage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Disk Management Commands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Symbolic Links and Virtual Mounts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>
                <a:solidFill>
                  <a:schemeClr val="tx2"/>
                </a:solidFill>
                <a:latin typeface="+mn-lt"/>
              </a:rPr>
              <a:t>Security Issues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08: </a:t>
            </a:r>
            <a:r>
              <a:rPr lang="en-US" b="1" dirty="0">
                <a:solidFill>
                  <a:schemeClr val="accent1"/>
                </a:solidFill>
              </a:rPr>
              <a:t>Disks, File Systems and I/O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755238" y="3759200"/>
            <a:ext cx="3886200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Lynda: Unix for Mac Users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YouTube: Unix File System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YouTube: RAID Basics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YouTube: du and </a:t>
            </a:r>
            <a:r>
              <a:rPr lang="en-US" sz="1800" b="1">
                <a:solidFill>
                  <a:schemeClr val="tx2"/>
                </a:solidFill>
                <a:latin typeface="+mn-lt"/>
                <a:hlinkClick r:id="rId5"/>
              </a:rPr>
              <a:t>df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>
            <a:hlinkClick r:id="rId6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5555" y="1110544"/>
            <a:ext cx="2769836" cy="2648656"/>
          </a:xfrm>
          <a:prstGeom prst="rect">
            <a:avLst/>
          </a:prstGeom>
        </p:spPr>
      </p:pic>
      <p:pic>
        <p:nvPicPr>
          <p:cNvPr id="3" name="Picture 2">
            <a:hlinkClick r:id="rId8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8334" y="4025900"/>
            <a:ext cx="2681111" cy="21985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6941</TotalTime>
  <Words>52</Words>
  <Application>Microsoft Macintosh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374</cp:revision>
  <dcterms:created xsi:type="dcterms:W3CDTF">2002-09-12T17:13:32Z</dcterms:created>
  <dcterms:modified xsi:type="dcterms:W3CDTF">2019-02-07T05:37:46Z</dcterms:modified>
</cp:coreProperties>
</file>