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8">
          <p15:clr>
            <a:srgbClr val="A4A3A4"/>
          </p15:clr>
        </p15:guide>
        <p15:guide id="2" pos="28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7" autoAdjust="0"/>
    <p:restoredTop sz="95246" autoAdjust="0"/>
  </p:normalViewPr>
  <p:slideViewPr>
    <p:cSldViewPr snapToGrid="0">
      <p:cViewPr varScale="1">
        <p:scale>
          <a:sx n="92" d="100"/>
          <a:sy n="92" d="100"/>
        </p:scale>
        <p:origin x="1656" y="184"/>
      </p:cViewPr>
      <p:guideLst>
        <p:guide orient="horz" pos="2368"/>
        <p:guide pos="28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07,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macswiki.org/emacs/EmacsNiftyTricks" TargetMode="External"/><Relationship Id="rId3" Type="http://schemas.openxmlformats.org/officeDocument/2006/relationships/hyperlink" Target="http://www.lynda.com/Mac-OS-X-tutorials/Unix-text-editors/78546/83625-4.html" TargetMode="External"/><Relationship Id="rId7" Type="http://schemas.openxmlformats.org/officeDocument/2006/relationships/hyperlink" Target="http://batsov.com/articles/2011/11/30/the-ultimate-collection-of-emacs-resources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macswiki.org/emacs/EmacsHistory" TargetMode="External"/><Relationship Id="rId5" Type="http://schemas.openxmlformats.org/officeDocument/2006/relationships/hyperlink" Target="https://www.youtube.com/watch?v=ggSyF1SVFr4" TargetMode="External"/><Relationship Id="rId4" Type="http://schemas.openxmlformats.org/officeDocument/2006/relationships/hyperlink" Target="https://www.emacswiki.org/emacs/EmacsChanne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98319" y="4079594"/>
            <a:ext cx="3886200" cy="225033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Text Editors (e.g., 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ed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sed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, vi)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Buffers, Screens and Shells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LISP Programming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Macros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Demonstration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 Stuff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4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1"/>
                </a:solidFill>
              </a:rPr>
              <a:t>LECTURE 07: </a:t>
            </a:r>
            <a:r>
              <a:rPr lang="en-US" b="1" dirty="0">
                <a:solidFill>
                  <a:schemeClr val="accent1"/>
                </a:solidFill>
              </a:rPr>
              <a:t>EMACS… The title says it all…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1869" y="1187293"/>
            <a:ext cx="4755838" cy="2609284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94169" y="4052251"/>
            <a:ext cx="3886200" cy="230502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Lynda: Unix Text Editors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GNU IRC: The Emacs Channel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tx2"/>
                </a:solidFill>
                <a:latin typeface="+mn-lt"/>
                <a:hlinkClick r:id="rId5"/>
              </a:rPr>
              <a:t>YouTube: VIM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Wiki: The History of </a:t>
            </a:r>
            <a:r>
              <a:rPr lang="en-US" sz="1800" b="1" dirty="0" err="1">
                <a:solidFill>
                  <a:schemeClr val="tx2"/>
                </a:solidFill>
                <a:latin typeface="+mn-lt"/>
                <a:hlinkClick r:id="rId6"/>
              </a:rPr>
              <a:t>Emacs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Batsov: Emacs Resources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Wiki: Nifty </a:t>
            </a:r>
            <a:r>
              <a:rPr lang="en-US" sz="1800" b="1" dirty="0" err="1">
                <a:solidFill>
                  <a:schemeClr val="tx2"/>
                </a:solidFill>
                <a:latin typeface="+mn-lt"/>
                <a:hlinkClick r:id="rId8"/>
              </a:rPr>
              <a:t>Emacs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 Tricks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6840</TotalTime>
  <Words>69</Words>
  <Application>Microsoft Macintosh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359</cp:revision>
  <dcterms:created xsi:type="dcterms:W3CDTF">2002-09-12T17:13:32Z</dcterms:created>
  <dcterms:modified xsi:type="dcterms:W3CDTF">2019-02-01T05:13:16Z</dcterms:modified>
</cp:coreProperties>
</file>