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8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92" d="100"/>
          <a:sy n="92" d="100"/>
        </p:scale>
        <p:origin x="1656" y="184"/>
      </p:cViewPr>
      <p:guideLst>
        <p:guide orient="horz" pos="2368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30" y="176822"/>
            <a:ext cx="4483544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06,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yGeor3iKVQ" TargetMode="External"/><Relationship Id="rId2" Type="http://schemas.openxmlformats.org/officeDocument/2006/relationships/hyperlink" Target="https://www.youtube.com/watch?v=93FljeF1He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docstore.mik.ua/orelly/unix/lrnunix/index.htm" TargetMode="External"/><Relationship Id="rId4" Type="http://schemas.openxmlformats.org/officeDocument/2006/relationships/hyperlink" Target="https://www.youtube.com/watch?v=QUjDfnm4r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4" y="1378560"/>
            <a:ext cx="3886200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Foreground and Background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Persistence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Multiprocessing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Load Balancing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06: Processes, Tasks and Batch Computing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55238" y="3759200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  <a:hlinkClick r:id="rId2"/>
              </a:rPr>
              <a:t>YouTube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: Managing Processes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YouTube: fg &amp; bg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Starting Processes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4" name="Picture 3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7" y="1594137"/>
            <a:ext cx="3628124" cy="40644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6921</TotalTime>
  <Words>33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367</cp:revision>
  <dcterms:created xsi:type="dcterms:W3CDTF">2002-09-12T17:13:32Z</dcterms:created>
  <dcterms:modified xsi:type="dcterms:W3CDTF">2019-02-01T05:12:44Z</dcterms:modified>
</cp:coreProperties>
</file>