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68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67" autoAdjust="0"/>
    <p:restoredTop sz="95246" autoAdjust="0"/>
  </p:normalViewPr>
  <p:slideViewPr>
    <p:cSldViewPr snapToGrid="0">
      <p:cViewPr varScale="1">
        <p:scale>
          <a:sx n="92" d="100"/>
          <a:sy n="92" d="100"/>
        </p:scale>
        <p:origin x="1656" y="184"/>
      </p:cViewPr>
      <p:guideLst>
        <p:guide orient="horz" pos="2368"/>
        <p:guide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2/1/19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2/1/19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19530" y="176822"/>
            <a:ext cx="4483544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3822 – Engineering Computation 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3822: Lecture 06,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yGeor3iKVQ" TargetMode="External"/><Relationship Id="rId2" Type="http://schemas.openxmlformats.org/officeDocument/2006/relationships/hyperlink" Target="https://www.youtube.com/watch?v=93FljeF1He4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://docstore.mik.ua/orelly/unix/lrnunix/index.htm" TargetMode="External"/><Relationship Id="rId4" Type="http://schemas.openxmlformats.org/officeDocument/2006/relationships/hyperlink" Target="https://www.youtube.com/watch?v=QUjDfnm4r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0354" y="1378560"/>
            <a:ext cx="3886200" cy="20084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Foreground and Background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Persistence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Multiprocessing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Load Balancing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4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06: Processes, Tasks and Batch Computing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755238" y="3759200"/>
            <a:ext cx="3886200" cy="230502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>
                <a:solidFill>
                  <a:schemeClr val="tx2"/>
                </a:solidFill>
                <a:latin typeface="+mn-lt"/>
                <a:hlinkClick r:id="rId2"/>
              </a:rPr>
              <a:t>YouTube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: Managing Processes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YouTube: fg &amp; bg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YouTube: Starting Processes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4" name="Picture 3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67" y="1594137"/>
            <a:ext cx="3628124" cy="406441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6921</TotalTime>
  <Words>33</Words>
  <Application>Microsoft Macintosh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367</cp:revision>
  <dcterms:created xsi:type="dcterms:W3CDTF">2002-09-12T17:13:32Z</dcterms:created>
  <dcterms:modified xsi:type="dcterms:W3CDTF">2019-02-01T05:12:44Z</dcterms:modified>
</cp:coreProperties>
</file>