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92" d="100"/>
          <a:sy n="92" d="100"/>
        </p:scale>
        <p:origin x="1656" y="184"/>
      </p:cViewPr>
      <p:guideLst>
        <p:guide orient="horz" pos="1846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20" y="165439"/>
            <a:ext cx="4535796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ynda.com/Mac-OS-X-10-6-tutorials/Unix-for-Mac-OS-X-Users/78546-2.html" TargetMode="External"/><Relationship Id="rId3" Type="http://schemas.openxmlformats.org/officeDocument/2006/relationships/hyperlink" Target="http://www.youtube.com" TargetMode="External"/><Relationship Id="rId7" Type="http://schemas.openxmlformats.org/officeDocument/2006/relationships/hyperlink" Target="https://www.youtube.com/watch?v=_gCwCOhMcog" TargetMode="External"/><Relationship Id="rId2" Type="http://schemas.openxmlformats.org/officeDocument/2006/relationships/hyperlink" Target="http://www.lynda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ynda.com/Ubuntu-tutorials/Working-files-folders/159637/179571-4.html" TargetMode="External"/><Relationship Id="rId5" Type="http://schemas.openxmlformats.org/officeDocument/2006/relationships/hyperlink" Target="https://www.youtube.com/watch?v=2qQTXp4rBEE" TargetMode="External"/><Relationship Id="rId4" Type="http://schemas.openxmlformats.org/officeDocument/2006/relationships/hyperlink" Target="http://www.lynda.com/Ubuntu-tutorials/Understanding-Linux-file-structure/159637/179569-4.html" TargetMode="External"/><Relationship Id="rId9" Type="http://schemas.openxmlformats.org/officeDocument/2006/relationships/hyperlink" Target="https://www.youtube.com/watch?v=vKTg1ATHl4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8210949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Files, File Types, Bits and Bytes	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Operating System Files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Permissions and Ownership	Managing File Systems (e.g., </a:t>
            </a:r>
            <a:r>
              <a:rPr lang="en-US" sz="1800" b="1" dirty="0" err="1">
                <a:solidFill>
                  <a:schemeClr val="tx2"/>
                </a:solidFill>
              </a:rPr>
              <a:t>df</a:t>
            </a:r>
            <a:r>
              <a:rPr lang="en-US" sz="1800" b="1" dirty="0">
                <a:solidFill>
                  <a:schemeClr val="tx2"/>
                </a:solidFill>
              </a:rPr>
              <a:t>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Links	</a:t>
            </a:r>
            <a:r>
              <a:rPr lang="en-US" sz="1800" b="1">
                <a:solidFill>
                  <a:schemeClr val="tx2"/>
                </a:solidFill>
              </a:rPr>
              <a:t>	Finding </a:t>
            </a:r>
            <a:r>
              <a:rPr lang="en-US" sz="1800" b="1" dirty="0">
                <a:solidFill>
                  <a:schemeClr val="tx2"/>
                </a:solidFill>
              </a:rPr>
              <a:t>Stuff (e.g., Software)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2"/>
              </a:rPr>
              <a:t>Lynda.com: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3"/>
              </a:rPr>
              <a:t>YouTube:</a:t>
            </a:r>
            <a:endParaRPr lang="en-US" sz="1800" b="1" noProof="0" dirty="0">
              <a:solidFill>
                <a:schemeClr val="accent2"/>
              </a:solidFill>
              <a:latin typeface="+mn-lt"/>
            </a:endParaRPr>
          </a:p>
          <a:p>
            <a:pPr marL="344488" marR="0" lvl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2926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The Linux File Structure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The Linux File System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6"/>
              </a:rPr>
              <a:t>Working With Files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7"/>
              </a:rPr>
              <a:t>Linux Partitions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8"/>
              </a:rPr>
              <a:t>Unix For Mac OSX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9"/>
              </a:rPr>
              <a:t>File Permissions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marR="0" lvl="0" indent="-2301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04: Files, File Systems and Permissions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6785</TotalTime>
  <Words>19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356</cp:revision>
  <dcterms:created xsi:type="dcterms:W3CDTF">2002-09-12T17:13:32Z</dcterms:created>
  <dcterms:modified xsi:type="dcterms:W3CDTF">2019-02-01T05:11:52Z</dcterms:modified>
</cp:coreProperties>
</file>