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311" r:id="rId3"/>
    <p:sldId id="312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6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32" autoAdjust="0"/>
    <p:restoredTop sz="95246" autoAdjust="0"/>
  </p:normalViewPr>
  <p:slideViewPr>
    <p:cSldViewPr snapToGrid="0">
      <p:cViewPr varScale="1">
        <p:scale>
          <a:sx n="92" d="100"/>
          <a:sy n="92" d="100"/>
        </p:scale>
        <p:origin x="1536" y="184"/>
      </p:cViewPr>
      <p:guideLst>
        <p:guide orient="horz" pos="1846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70867" y="186937"/>
            <a:ext cx="4572000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03,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ynda.com/Mac-OS-X-tutorials/Introduction-regular-expressions/78546/83675-4.html" TargetMode="External"/><Relationship Id="rId3" Type="http://schemas.openxmlformats.org/officeDocument/2006/relationships/hyperlink" Target="http://www.youtube.com" TargetMode="External"/><Relationship Id="rId7" Type="http://schemas.openxmlformats.org/officeDocument/2006/relationships/hyperlink" Target="https://www.youtube.com/watch?v=9gSPo-9mLOs" TargetMode="External"/><Relationship Id="rId2" Type="http://schemas.openxmlformats.org/officeDocument/2006/relationships/hyperlink" Target="http://www.lynda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ynda.com/Linux-tutorials/Frequently-used-Linux-commands/132717/143074-4.html" TargetMode="External"/><Relationship Id="rId5" Type="http://schemas.openxmlformats.org/officeDocument/2006/relationships/hyperlink" Target="https://www.youtube.com/watch?v=x73WTEltyHU" TargetMode="External"/><Relationship Id="rId4" Type="http://schemas.openxmlformats.org/officeDocument/2006/relationships/hyperlink" Target="http://www.lynda.com/Bash-tutorials/Up-Running-Bash-Scripting/142989-2.html" TargetMode="External"/><Relationship Id="rId9" Type="http://schemas.openxmlformats.org/officeDocument/2006/relationships/hyperlink" Target="https://www.youtube.com/watch?v=vKTg1ATHl4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youtube.com/watch?v=OHEQoHq446A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ww.lynda.com/Mac-OS-X-tutorials/Unix-manual-pages/78546/83616-4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earnlinux.org.za/courses/build/images/diagram30.png" TargetMode="External"/><Relationship Id="rId5" Type="http://schemas.openxmlformats.org/officeDocument/2006/relationships/hyperlink" Target="https://www.youtube.com/watch?v=xHu7qI1gDPA" TargetMode="External"/><Relationship Id="rId4" Type="http://schemas.openxmlformats.org/officeDocument/2006/relationships/hyperlink" Target="https://www.youtube.com/watch?v=5crQ2hMCgc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41338" y="1358900"/>
            <a:ext cx="8210949" cy="4548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Command Line Editing	History and Reusing Commands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Pipes and Semicolons	Combining Commands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Regular Expressions	Variables and Shell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Bef>
                <a:spcPts val="0"/>
              </a:spcBef>
              <a:spcAft>
                <a:spcPts val="0"/>
              </a:spcAft>
              <a:tabLst>
                <a:tab pos="4113213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+mn-lt"/>
                <a:hlinkClick r:id="rId2"/>
              </a:rPr>
              <a:t>Lynda.com:</a:t>
            </a:r>
            <a:r>
              <a:rPr lang="en-US" sz="1800" b="1" dirty="0">
                <a:solidFill>
                  <a:schemeClr val="accent2"/>
                </a:solidFill>
                <a:latin typeface="+mn-lt"/>
              </a:rPr>
              <a:t>	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3"/>
              </a:rPr>
              <a:t>YouTube:</a:t>
            </a:r>
            <a:endParaRPr lang="en-US" sz="1800" b="1" noProof="0" dirty="0">
              <a:solidFill>
                <a:schemeClr val="accent2"/>
              </a:solidFill>
              <a:latin typeface="+mn-lt"/>
            </a:endParaRPr>
          </a:p>
          <a:p>
            <a:pPr marL="344488" marR="0" lvl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42926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Bash Scripting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/>
              </a:rPr>
              <a:t>Bash Basics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4488" fontAlgn="auto">
              <a:spcBef>
                <a:spcPts val="0"/>
              </a:spcBef>
              <a:spcAft>
                <a:spcPts val="0"/>
              </a:spcAft>
              <a:tabLst>
                <a:tab pos="4292600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+mn-lt"/>
                <a:hlinkClick r:id="rId6"/>
              </a:rPr>
              <a:t>Popular Linux Commands</a:t>
            </a:r>
            <a:r>
              <a:rPr lang="en-US" sz="1800" b="1" dirty="0">
                <a:solidFill>
                  <a:schemeClr val="accent2"/>
                </a:solidFill>
                <a:latin typeface="+mn-lt"/>
              </a:rPr>
              <a:t>	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7"/>
              </a:rPr>
              <a:t>Shell Command Pipes</a:t>
            </a:r>
            <a:endParaRPr lang="en-US" sz="1800" b="1" dirty="0">
              <a:solidFill>
                <a:schemeClr val="accent2"/>
              </a:solidFill>
              <a:latin typeface="+mn-lt"/>
            </a:endParaRPr>
          </a:p>
          <a:p>
            <a:pPr marL="344488" fontAlgn="auto">
              <a:spcBef>
                <a:spcPts val="0"/>
              </a:spcBef>
              <a:spcAft>
                <a:spcPts val="0"/>
              </a:spcAft>
              <a:tabLst>
                <a:tab pos="4292600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+mn-lt"/>
                <a:hlinkClick r:id="rId8"/>
              </a:rPr>
              <a:t>Regular Expressions</a:t>
            </a:r>
            <a:r>
              <a:rPr lang="en-US" sz="1800" b="1" dirty="0">
                <a:solidFill>
                  <a:schemeClr val="accent2"/>
                </a:solidFill>
                <a:latin typeface="+mn-lt"/>
              </a:rPr>
              <a:t>	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9"/>
              </a:rPr>
              <a:t>Regular Expressions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0188" marR="0" lvl="0" indent="-230188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4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03: The Bash Command Line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20084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Man Pages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Commands vs. Functions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Command Line Tools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Pipes and Redirection (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Stderr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)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Portability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03: The Command Line Revisited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755238" y="3759200"/>
            <a:ext cx="3886200" cy="230502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Lynda: Unix Manual Pages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YouTube: Linux Info Pages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YouTube: Pipes and Filters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YouTube: System Calls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4" name="Picture 3">
            <a:hlinkClick r:id="rId6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85108" y="1168401"/>
            <a:ext cx="2306609" cy="2336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9667" y="3759200"/>
            <a:ext cx="3670300" cy="247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78720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6801</TotalTime>
  <Words>58</Words>
  <Application>Microsoft Macintosh PowerPoint</Application>
  <PresentationFormat>Letter Paper (8.5x11 in)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lecture_title</vt:lpstr>
      <vt:lpstr>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356</cp:revision>
  <dcterms:created xsi:type="dcterms:W3CDTF">2002-09-12T17:13:32Z</dcterms:created>
  <dcterms:modified xsi:type="dcterms:W3CDTF">2019-02-01T05:11:16Z</dcterms:modified>
</cp:coreProperties>
</file>