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32" autoAdjust="0"/>
    <p:restoredTop sz="95246" autoAdjust="0"/>
  </p:normalViewPr>
  <p:slideViewPr>
    <p:cSldViewPr snapToGrid="0">
      <p:cViewPr varScale="1">
        <p:scale>
          <a:sx n="92" d="100"/>
          <a:sy n="92" d="100"/>
        </p:scale>
        <p:origin x="1536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70867" y="186937"/>
            <a:ext cx="45720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Mac-OS-X-tutorials/Introduction-regular-expressions/78546/83675-4.html" TargetMode="External"/><Relationship Id="rId3" Type="http://schemas.openxmlformats.org/officeDocument/2006/relationships/hyperlink" Target="http://www.youtube.com" TargetMode="External"/><Relationship Id="rId7" Type="http://schemas.openxmlformats.org/officeDocument/2006/relationships/hyperlink" Target="https://www.youtube.com/watch?v=9gSPo-9mLOs" TargetMode="External"/><Relationship Id="rId2" Type="http://schemas.openxmlformats.org/officeDocument/2006/relationships/hyperlink" Target="http://www.lynda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ynda.com/Linux-tutorials/Frequently-used-Linux-commands/132717/143074-4.html" TargetMode="External"/><Relationship Id="rId5" Type="http://schemas.openxmlformats.org/officeDocument/2006/relationships/hyperlink" Target="https://www.youtube.com/watch?v=x73WTEltyHU" TargetMode="External"/><Relationship Id="rId4" Type="http://schemas.openxmlformats.org/officeDocument/2006/relationships/hyperlink" Target="http://www.lynda.com/Bash-tutorials/Up-Running-Bash-Scripting/142989-2.html" TargetMode="External"/><Relationship Id="rId9" Type="http://schemas.openxmlformats.org/officeDocument/2006/relationships/hyperlink" Target="https://www.youtube.com/watch?v=vKTg1ATHl4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youtube.com/watch?v=OHEQoHq446A" TargetMode="External"/><Relationship Id="rId7" Type="http://schemas.openxmlformats.org/officeDocument/2006/relationships/image" Target="../media/image2.png"/><Relationship Id="rId2" Type="http://schemas.openxmlformats.org/officeDocument/2006/relationships/hyperlink" Target="http://www.lynda.com/Mac-OS-X-tutorials/Unix-manual-pages/78546/83616-4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earnlinux.org.za/courses/build/images/diagram30.png" TargetMode="External"/><Relationship Id="rId5" Type="http://schemas.openxmlformats.org/officeDocument/2006/relationships/hyperlink" Target="https://www.youtube.com/watch?v=xHu7qI1gDPA" TargetMode="External"/><Relationship Id="rId4" Type="http://schemas.openxmlformats.org/officeDocument/2006/relationships/hyperlink" Target="https://www.youtube.com/watch?v=5crQ2hMCg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Editing	History and Reusing Commands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Pipes and Semicolons	Combining Commands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Regular Expressions	Variables and Shell Programming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2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4"/>
              </a:rPr>
              <a:t>Bash Scripting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Bash Basics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6"/>
              </a:rPr>
              <a:t>Popular Linux Commands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Shell Command Pipes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Regular Expressions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Regular Expressions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The Bash Command Line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00846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Man Pages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Commands vs. Functions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Command Line Tools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Pipes and Redirection (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Stderr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Portability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03: The Command Line Revisited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755238" y="3759200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Lynda: Unix Manual Pages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YouTube: Linux Info Pages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YouTube: Pipes and Filters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YouTube: System Calls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4" name="Picture 3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5108" y="1168401"/>
            <a:ext cx="2306609" cy="233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9667" y="3759200"/>
            <a:ext cx="3670300" cy="247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78720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6801</TotalTime>
  <Words>58</Words>
  <Application>Microsoft Macintosh PowerPoint</Application>
  <PresentationFormat>Letter Paper (8.5x11 in)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356</cp:revision>
  <dcterms:created xsi:type="dcterms:W3CDTF">2002-09-12T17:13:32Z</dcterms:created>
  <dcterms:modified xsi:type="dcterms:W3CDTF">2019-02-01T05:11:16Z</dcterms:modified>
</cp:coreProperties>
</file>