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6" autoAdjust="0"/>
    <p:restoredTop sz="95246" autoAdjust="0"/>
  </p:normalViewPr>
  <p:slideViewPr>
    <p:cSldViewPr snapToGrid="0">
      <p:cViewPr varScale="1">
        <p:scale>
          <a:sx n="92" d="100"/>
          <a:sy n="92" d="100"/>
        </p:scale>
        <p:origin x="1560" y="184"/>
      </p:cViewPr>
      <p:guideLst>
        <p:guide orient="horz" pos="1846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7804" y="186937"/>
            <a:ext cx="457200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ubCNZRNjhyo&amp;t=1s" TargetMode="External"/><Relationship Id="rId3" Type="http://schemas.openxmlformats.org/officeDocument/2006/relationships/hyperlink" Target="http://www.lynda.com" TargetMode="External"/><Relationship Id="rId7" Type="http://schemas.openxmlformats.org/officeDocument/2006/relationships/hyperlink" Target="https://www.lynda.com/IT-Infrastructure-tutorials/AWS/532185/555429-4.html" TargetMode="External"/><Relationship Id="rId12" Type="http://schemas.openxmlformats.org/officeDocument/2006/relationships/hyperlink" Target="https://www.youtube.com/watch?v=dSN0HeI3Tto&amp;ab_channel=realmsdev" TargetMode="External"/><Relationship Id="rId2" Type="http://schemas.openxmlformats.org/officeDocument/2006/relationships/hyperlink" Target="http://www.isip.piconepress.com/courses/temple/ece_1111/syllabus/curr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iGC8KZQm5I&amp;ab_channel=redhatnuts" TargetMode="External"/><Relationship Id="rId11" Type="http://schemas.openxmlformats.org/officeDocument/2006/relationships/hyperlink" Target="https://www.youtube.com/watch?v=dsvu-H_D9Bo&amp;ab_channel=IBMServices" TargetMode="External"/><Relationship Id="rId5" Type="http://schemas.openxmlformats.org/officeDocument/2006/relationships/hyperlink" Target="https://www.lynda.com/Fusion-tutorials/Virtualization-Essential-Training/163066-2.html" TargetMode="External"/><Relationship Id="rId10" Type="http://schemas.openxmlformats.org/officeDocument/2006/relationships/hyperlink" Target="http://www.pcmag.com/article2/0,2817,2372163,00.asp" TargetMode="External"/><Relationship Id="rId4" Type="http://schemas.openxmlformats.org/officeDocument/2006/relationships/hyperlink" Target="http://www.youtube.com" TargetMode="External"/><Relationship Id="rId9" Type="http://schemas.openxmlformats.org/officeDocument/2006/relationships/hyperlink" Target="https://www.lynda.com/Azure-tutorials/Microsoft-Azure-Developers/474687-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8210949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lvl="0" indent="-176213" fontAlgn="auto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Course Syllabus		Terminal Windows	</a:t>
            </a:r>
          </a:p>
          <a:p>
            <a:pPr marL="165100" fontAlgn="auto"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Lynda.com	Amazon AWS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Cluster Computing		Connecting via SSH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Cloud Computing		The Cloud9 IDE</a:t>
            </a: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Resources: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Syllabus</a:t>
            </a:r>
            <a:r>
              <a:rPr lang="en-US" sz="1800" b="1" dirty="0">
                <a:solidFill>
                  <a:schemeClr val="accent2"/>
                </a:solidFill>
              </a:rPr>
              <a:t>	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hlinkClick r:id="rId3"/>
              </a:rPr>
              <a:t>Lynda.com:</a:t>
            </a:r>
            <a:r>
              <a:rPr lang="en-US" sz="1800" b="1" dirty="0">
                <a:solidFill>
                  <a:schemeClr val="accent2"/>
                </a:solidFill>
              </a:rPr>
              <a:t>	</a:t>
            </a:r>
            <a:r>
              <a:rPr lang="en-US" sz="1800" b="1" dirty="0">
                <a:solidFill>
                  <a:schemeClr val="accent2"/>
                </a:solidFill>
                <a:hlinkClick r:id="rId4"/>
              </a:rPr>
              <a:t>YouTube:</a:t>
            </a:r>
            <a:endParaRPr lang="en-US" sz="1800" b="1" dirty="0">
              <a:solidFill>
                <a:schemeClr val="accent2"/>
              </a:solidFill>
            </a:endParaRPr>
          </a:p>
          <a:p>
            <a:pPr marL="344488" lvl="0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hlinkClick r:id="rId5"/>
              </a:rPr>
              <a:t>Essentials of Virtualization</a:t>
            </a:r>
            <a:r>
              <a:rPr lang="en-US" sz="1800" b="1" dirty="0">
                <a:solidFill>
                  <a:schemeClr val="accent2"/>
                </a:solidFill>
              </a:rPr>
              <a:t>	</a:t>
            </a:r>
            <a:r>
              <a:rPr lang="en-US" sz="1800" b="1" dirty="0">
                <a:solidFill>
                  <a:schemeClr val="accent2"/>
                </a:solidFill>
                <a:hlinkClick r:id="rId6"/>
              </a:rPr>
              <a:t>Redhat Clusters</a:t>
            </a:r>
            <a:endParaRPr lang="en-US" sz="1800" b="1" dirty="0">
              <a:solidFill>
                <a:schemeClr val="accent2"/>
              </a:solidFill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hlinkClick r:id="rId7"/>
              </a:rPr>
              <a:t>Amazon AWS</a:t>
            </a:r>
            <a:r>
              <a:rPr lang="en-US" sz="1800" b="1" dirty="0">
                <a:solidFill>
                  <a:schemeClr val="accent2"/>
                </a:solidFill>
              </a:rPr>
              <a:t>	</a:t>
            </a:r>
            <a:r>
              <a:rPr lang="en-US" sz="1800" b="1" dirty="0">
                <a:solidFill>
                  <a:schemeClr val="accent2"/>
                </a:solidFill>
                <a:hlinkClick r:id="rId8"/>
              </a:rPr>
              <a:t>Amazon AWS</a:t>
            </a:r>
            <a:endParaRPr lang="en-US" sz="1800" b="1" dirty="0">
              <a:solidFill>
                <a:schemeClr val="accent2"/>
              </a:solidFill>
              <a:hlinkClick r:id="rId7"/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hlinkClick r:id="rId7"/>
              </a:rPr>
              <a:t>Microsoft Azu</a:t>
            </a:r>
            <a:r>
              <a:rPr lang="en-US" sz="1800" b="1" dirty="0">
                <a:solidFill>
                  <a:schemeClr val="accent2"/>
                </a:solidFill>
                <a:hlinkClick r:id="rId9"/>
              </a:rPr>
              <a:t>re</a:t>
            </a:r>
            <a:r>
              <a:rPr lang="en-US" sz="1800" b="1" dirty="0">
                <a:solidFill>
                  <a:schemeClr val="accent2"/>
                </a:solidFill>
              </a:rPr>
              <a:t>	</a:t>
            </a:r>
            <a:r>
              <a:rPr lang="en-US" sz="1800" b="1" dirty="0">
                <a:solidFill>
                  <a:schemeClr val="accent2"/>
                </a:solidFill>
                <a:hlinkClick r:id="rId10"/>
              </a:rPr>
              <a:t>Cloud Computing</a:t>
            </a:r>
            <a:br>
              <a:rPr lang="en-US" sz="1800" b="1" dirty="0">
                <a:solidFill>
                  <a:schemeClr val="accent2"/>
                </a:solidFill>
              </a:rPr>
            </a:br>
            <a:r>
              <a:rPr lang="en-US" sz="1800" b="1" dirty="0">
                <a:solidFill>
                  <a:schemeClr val="accent2"/>
                </a:solidFill>
              </a:rPr>
              <a:t>	</a:t>
            </a:r>
            <a:r>
              <a:rPr lang="en-US" sz="1800" b="1" dirty="0">
                <a:solidFill>
                  <a:schemeClr val="accent2"/>
                </a:solidFill>
                <a:hlinkClick r:id="rId11"/>
              </a:rPr>
              <a:t>IBM Virtualization</a:t>
            </a:r>
            <a:endParaRPr lang="en-US" sz="1800" b="1" dirty="0">
              <a:solidFill>
                <a:schemeClr val="accent2"/>
              </a:solidFill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</a:rPr>
              <a:t>	</a:t>
            </a:r>
            <a:r>
              <a:rPr lang="en-US" sz="1800" b="1" dirty="0">
                <a:solidFill>
                  <a:schemeClr val="accent2"/>
                </a:solidFill>
                <a:hlinkClick r:id="rId12"/>
              </a:rPr>
              <a:t>The Cloud and Azure</a:t>
            </a:r>
            <a:endParaRPr lang="en-US" sz="1800" b="1" dirty="0">
              <a:solidFill>
                <a:schemeClr val="accent2"/>
              </a:solidFill>
            </a:endParaRP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marR="0" lvl="0" indent="-2301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01: Macs, Clusters, Virtualization and Clouds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6846</TotalTime>
  <Words>14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356</cp:revision>
  <dcterms:created xsi:type="dcterms:W3CDTF">2002-09-12T17:13:32Z</dcterms:created>
  <dcterms:modified xsi:type="dcterms:W3CDTF">2019-02-01T05:06:42Z</dcterms:modified>
</cp:coreProperties>
</file>