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760" y="-96"/>
      </p:cViewPr>
      <p:guideLst>
        <p:guide orient="horz" pos="2031"/>
        <p:guide pos="2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9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3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0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6154-A25F-6242-A4F6-C6C32BC9485B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F652-7B18-4D4E-9F9B-4DC67311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871209" y="1826516"/>
            <a:ext cx="7383124" cy="4270668"/>
            <a:chOff x="871209" y="1826516"/>
            <a:chExt cx="7383124" cy="4270668"/>
          </a:xfrm>
        </p:grpSpPr>
        <p:grpSp>
          <p:nvGrpSpPr>
            <p:cNvPr id="44" name="Group 43"/>
            <p:cNvGrpSpPr/>
            <p:nvPr/>
          </p:nvGrpSpPr>
          <p:grpSpPr>
            <a:xfrm>
              <a:off x="871209" y="2693728"/>
              <a:ext cx="6121729" cy="3139729"/>
              <a:chOff x="871209" y="2693728"/>
              <a:chExt cx="6121729" cy="3139729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6784624" y="5080273"/>
                <a:ext cx="0" cy="7531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99601" y="2693728"/>
                <a:ext cx="1905000" cy="425450"/>
              </a:xfrm>
              <a:prstGeom prst="rect">
                <a:avLst/>
              </a:prstGeom>
            </p:spPr>
          </p:pic>
          <p:pic>
            <p:nvPicPr>
              <p:cNvPr id="5" name="Content Placeholder 3"/>
              <p:cNvPicPr>
                <a:picLocks noChangeAspect="1"/>
              </p:cNvPicPr>
              <p:nvPr/>
            </p:nvPicPr>
            <p:blipFill rotWithShape="1">
              <a:blip r:embed="rId3"/>
              <a:srcRect l="20064" t="48146" r="69529" b="27648"/>
              <a:stretch/>
            </p:blipFill>
            <p:spPr>
              <a:xfrm flipV="1">
                <a:off x="1816249" y="3529609"/>
                <a:ext cx="856443" cy="1391104"/>
              </a:xfrm>
              <a:prstGeom prst="rect">
                <a:avLst/>
              </a:prstGeom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2274003" y="2908281"/>
                <a:ext cx="13880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784624" y="2908281"/>
                <a:ext cx="0" cy="623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5827713" y="4084832"/>
                <a:ext cx="1905000" cy="425450"/>
              </a:xfrm>
              <a:prstGeom prst="rect">
                <a:avLst/>
              </a:prstGeom>
            </p:spPr>
          </p:pic>
          <p:cxnSp>
            <p:nvCxnSpPr>
              <p:cNvPr id="15" name="Straight Connector 14"/>
              <p:cNvCxnSpPr/>
              <p:nvPr/>
            </p:nvCxnSpPr>
            <p:spPr>
              <a:xfrm>
                <a:off x="5242019" y="2906453"/>
                <a:ext cx="1542605" cy="18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2274005" y="5833455"/>
                <a:ext cx="45106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74003" y="2906453"/>
                <a:ext cx="0" cy="623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274003" y="4920712"/>
                <a:ext cx="0" cy="9127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71209" y="3550056"/>
                <a:ext cx="9450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/>
                    <a:cs typeface="Times New Roman"/>
                  </a:rPr>
                  <a:t>+</a:t>
                </a:r>
              </a:p>
              <a:p>
                <a:r>
                  <a:rPr lang="en-US" sz="3200" b="1" dirty="0" smtClean="0">
                    <a:latin typeface="Times New Roman"/>
                    <a:cs typeface="Times New Roman"/>
                  </a:rPr>
                  <a:t>V</a:t>
                </a:r>
                <a:r>
                  <a:rPr lang="en-US" sz="3200" b="1" baseline="-25000" dirty="0" smtClean="0">
                    <a:latin typeface="Times New Roman"/>
                    <a:cs typeface="Times New Roman"/>
                  </a:rPr>
                  <a:t>AB</a:t>
                </a:r>
                <a:r>
                  <a:rPr lang="en-US" sz="3200" b="1" dirty="0" smtClean="0">
                    <a:latin typeface="Times New Roman"/>
                    <a:cs typeface="Times New Roman"/>
                  </a:rPr>
                  <a:t> </a:t>
                </a:r>
              </a:p>
              <a:p>
                <a:r>
                  <a:rPr lang="en-US" sz="3200" b="1" dirty="0" smtClean="0">
                    <a:latin typeface="Times New Roman"/>
                    <a:cs typeface="Times New Roman"/>
                  </a:rPr>
                  <a:t>-</a:t>
                </a:r>
                <a:endParaRPr lang="en-US" sz="3200" b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08536" y="3300604"/>
                <a:ext cx="69385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3200" b="1" baseline="-25000" dirty="0" smtClean="0">
                    <a:latin typeface="Times New Roman"/>
                    <a:cs typeface="Times New Roman"/>
                  </a:rPr>
                  <a:t>1</a:t>
                </a:r>
                <a:endParaRPr lang="en-US" sz="3200" b="1" baseline="-250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780292" y="4085940"/>
                <a:ext cx="78719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3200" b="1" baseline="-25000" dirty="0">
                    <a:latin typeface="Times New Roman"/>
                    <a:cs typeface="Times New Roman"/>
                  </a:rPr>
                  <a:t>2</a:t>
                </a:r>
              </a:p>
            </p:txBody>
          </p:sp>
        </p:grp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2215019" y="2848845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2234523" y="5774019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725188" y="2848845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3406" y="2472847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A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3843" y="5450853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72962" y="2525679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C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17732" y="1826516"/>
              <a:ext cx="244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+ V</a:t>
              </a:r>
              <a:r>
                <a:rPr lang="en-US" sz="3600" b="1" baseline="-25000" dirty="0" smtClean="0">
                  <a:latin typeface="Times New Roman"/>
                  <a:cs typeface="Times New Roman"/>
                </a:rPr>
                <a:t>AC</a:t>
              </a:r>
              <a:r>
                <a:rPr lang="en-US" sz="3600" b="1" dirty="0" smtClean="0">
                  <a:latin typeface="Times New Roman"/>
                  <a:cs typeface="Times New Roman"/>
                </a:rPr>
                <a:t> -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10668" y="3525267"/>
              <a:ext cx="1043665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+</a:t>
              </a:r>
            </a:p>
            <a:p>
              <a:r>
                <a:rPr lang="en-US" sz="3600" b="1" dirty="0" smtClean="0">
                  <a:latin typeface="Times New Roman"/>
                  <a:cs typeface="Times New Roman"/>
                </a:rPr>
                <a:t>V</a:t>
              </a:r>
              <a:r>
                <a:rPr lang="en-US" sz="3600" b="1" baseline="-25000" dirty="0" smtClean="0">
                  <a:latin typeface="Times New Roman"/>
                  <a:cs typeface="Times New Roman"/>
                </a:rPr>
                <a:t>CB</a:t>
              </a:r>
            </a:p>
            <a:p>
              <a:r>
                <a:rPr lang="en-US" sz="3600" b="1" dirty="0" smtClean="0">
                  <a:latin typeface="Times New Roman"/>
                  <a:cs typeface="Times New Roman"/>
                </a:rPr>
                <a:t> -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98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21268" y="1021279"/>
            <a:ext cx="7556612" cy="3962900"/>
            <a:chOff x="221268" y="1021279"/>
            <a:chExt cx="7556612" cy="39629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4672599" y="3948847"/>
              <a:ext cx="0" cy="75318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2751" y="1582551"/>
              <a:ext cx="1905000" cy="425450"/>
            </a:xfrm>
            <a:prstGeom prst="rect">
              <a:avLst/>
            </a:prstGeom>
          </p:spPr>
        </p:pic>
        <p:pic>
          <p:nvPicPr>
            <p:cNvPr id="16" name="Content Placeholder 3"/>
            <p:cNvPicPr>
              <a:picLocks noChangeAspect="1"/>
            </p:cNvPicPr>
            <p:nvPr/>
          </p:nvPicPr>
          <p:blipFill rotWithShape="1">
            <a:blip r:embed="rId3"/>
            <a:srcRect l="20064" t="48146" r="69529" b="27648"/>
            <a:stretch/>
          </p:blipFill>
          <p:spPr>
            <a:xfrm flipV="1">
              <a:off x="1166308" y="2416604"/>
              <a:ext cx="856443" cy="1391104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1624062" y="1795276"/>
              <a:ext cx="5315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80676" y="1795276"/>
              <a:ext cx="0" cy="62315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728176" y="2927374"/>
              <a:ext cx="1905000" cy="425450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3868306" y="1801767"/>
              <a:ext cx="797604" cy="182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624066" y="4702031"/>
              <a:ext cx="4983436" cy="1841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24062" y="1793448"/>
              <a:ext cx="0" cy="62315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624062" y="3807707"/>
              <a:ext cx="0" cy="91274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1268" y="2437051"/>
              <a:ext cx="9450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Times New Roman"/>
                  <a:cs typeface="Times New Roman"/>
                </a:rPr>
                <a:t>+</a:t>
              </a:r>
            </a:p>
            <a:p>
              <a:r>
                <a:rPr lang="en-US" sz="3200" b="1" dirty="0" smtClean="0">
                  <a:latin typeface="Times New Roman"/>
                  <a:cs typeface="Times New Roman"/>
                </a:rPr>
                <a:t>V</a:t>
              </a:r>
              <a:r>
                <a:rPr lang="en-US" sz="3200" b="1" baseline="-25000" dirty="0" smtClean="0">
                  <a:latin typeface="Times New Roman"/>
                  <a:cs typeface="Times New Roman"/>
                </a:rPr>
                <a:t>AB</a:t>
              </a:r>
              <a:r>
                <a:rPr lang="en-US" sz="3200" b="1" dirty="0" smtClean="0">
                  <a:latin typeface="Times New Roman"/>
                  <a:cs typeface="Times New Roman"/>
                </a:rPr>
                <a:t> </a:t>
              </a:r>
            </a:p>
            <a:p>
              <a:r>
                <a:rPr lang="en-US" sz="3200" b="1" dirty="0" smtClean="0">
                  <a:latin typeface="Times New Roman"/>
                  <a:cs typeface="Times New Roman"/>
                </a:rPr>
                <a:t>-</a:t>
              </a:r>
              <a:endParaRPr lang="en-US" sz="3200" b="1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58425" y="2007934"/>
              <a:ext cx="585476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b="1" dirty="0" smtClean="0">
                  <a:latin typeface="Times New Roman"/>
                  <a:cs typeface="Times New Roman"/>
                </a:rPr>
                <a:t>R</a:t>
              </a:r>
              <a:r>
                <a:rPr lang="en-US" sz="3200" b="1" baseline="-25000" dirty="0" smtClean="0">
                  <a:latin typeface="Times New Roman"/>
                  <a:cs typeface="Times New Roman"/>
                </a:rPr>
                <a:t>1</a:t>
              </a:r>
              <a:endParaRPr lang="en-US" sz="3200" b="1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4820" y="2906841"/>
              <a:ext cx="54133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b="1" dirty="0" smtClean="0">
                  <a:latin typeface="Times New Roman"/>
                  <a:cs typeface="Times New Roman"/>
                </a:rPr>
                <a:t>R</a:t>
              </a:r>
              <a:r>
                <a:rPr lang="en-US" sz="3200" b="1" baseline="-25000" dirty="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565078" y="1735840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584582" y="4661014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4613163" y="1744159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3038" y="1021279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A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3902" y="4337848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6582" y="1033147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/>
                  <a:cs typeface="Times New Roman"/>
                </a:rPr>
                <a:t>C</a:t>
              </a:r>
              <a:endParaRPr lang="en-US" sz="3600" b="1" dirty="0">
                <a:latin typeface="Times New Roman"/>
                <a:cs typeface="Times New Roman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5909" y="1590870"/>
              <a:ext cx="1941593" cy="425450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6614491" y="3967266"/>
              <a:ext cx="0" cy="75318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607503" y="1814344"/>
              <a:ext cx="0" cy="62315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5655003" y="2963904"/>
              <a:ext cx="1905000" cy="425450"/>
            </a:xfrm>
            <a:prstGeom prst="rect">
              <a:avLst/>
            </a:prstGeom>
          </p:spPr>
        </p:pic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532929" y="1755387"/>
              <a:ext cx="118872" cy="1188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96668" y="1021279"/>
              <a:ext cx="502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05065" y="2005721"/>
              <a:ext cx="55246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200" b="1" dirty="0" smtClean="0">
                  <a:latin typeface="Times New Roman"/>
                  <a:cs typeface="Times New Roman"/>
                </a:rPr>
                <a:t>R</a:t>
              </a:r>
              <a:r>
                <a:rPr lang="en-US" sz="3200" b="1" baseline="-25000" dirty="0" smtClean="0">
                  <a:latin typeface="Times New Roman"/>
                  <a:cs typeface="Times New Roman"/>
                </a:rPr>
                <a:t>3</a:t>
              </a:r>
              <a:endParaRPr lang="en-US" sz="3200" b="1" baseline="-25000" dirty="0">
                <a:latin typeface="Times New Roman"/>
                <a:cs typeface="Times New Roman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90684" y="2906841"/>
              <a:ext cx="78719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Times New Roman"/>
                  <a:cs typeface="Times New Roman"/>
                </a:rPr>
                <a:t>R</a:t>
              </a:r>
              <a:r>
                <a:rPr lang="en-US" sz="3200" b="1" baseline="-25000" dirty="0" smtClean="0">
                  <a:latin typeface="Times New Roman"/>
                  <a:cs typeface="Times New Roman"/>
                </a:rPr>
                <a:t>4</a:t>
              </a:r>
              <a:endParaRPr lang="en-US" sz="3200" b="1" baseline="-250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686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064" t="44034" r="69529" b="23587"/>
          <a:stretch/>
        </p:blipFill>
        <p:spPr>
          <a:xfrm>
            <a:off x="1845781" y="2673051"/>
            <a:ext cx="856443" cy="1860798"/>
          </a:xfrm>
        </p:spPr>
      </p:pic>
    </p:spTree>
    <p:extLst>
      <p:ext uri="{BB962C8B-B14F-4D97-AF65-F5344CB8AC3E}">
        <p14:creationId xmlns:p14="http://schemas.microsoft.com/office/powerpoint/2010/main" val="381228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623" b="10623"/>
          <a:stretch>
            <a:fillRect/>
          </a:stretch>
        </p:blipFill>
        <p:spPr>
          <a:xfrm>
            <a:off x="194609" y="75293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10635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8</cp:revision>
  <dcterms:created xsi:type="dcterms:W3CDTF">2012-08-28T22:59:35Z</dcterms:created>
  <dcterms:modified xsi:type="dcterms:W3CDTF">2012-08-29T01:23:04Z</dcterms:modified>
</cp:coreProperties>
</file>