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86" d="100"/>
          <a:sy n="86" d="100"/>
        </p:scale>
        <p:origin x="-1760" y="-96"/>
      </p:cViewPr>
      <p:guideLst>
        <p:guide orient="horz" pos="2031"/>
        <p:guide pos="25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6154-A25F-6242-A4F6-C6C32BC9485B}" type="datetimeFigureOut">
              <a:rPr lang="en-US" smtClean="0"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F652-7B18-4D4E-9F9B-4DC673117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3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6154-A25F-6242-A4F6-C6C32BC9485B}" type="datetimeFigureOut">
              <a:rPr lang="en-US" smtClean="0"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F652-7B18-4D4E-9F9B-4DC673117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47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6154-A25F-6242-A4F6-C6C32BC9485B}" type="datetimeFigureOut">
              <a:rPr lang="en-US" smtClean="0"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F652-7B18-4D4E-9F9B-4DC673117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180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6154-A25F-6242-A4F6-C6C32BC9485B}" type="datetimeFigureOut">
              <a:rPr lang="en-US" smtClean="0"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F652-7B18-4D4E-9F9B-4DC673117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86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6154-A25F-6242-A4F6-C6C32BC9485B}" type="datetimeFigureOut">
              <a:rPr lang="en-US" smtClean="0"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F652-7B18-4D4E-9F9B-4DC673117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2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6154-A25F-6242-A4F6-C6C32BC9485B}" type="datetimeFigureOut">
              <a:rPr lang="en-US" smtClean="0"/>
              <a:t>8/28/12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F652-7B18-4D4E-9F9B-4DC673117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9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6154-A25F-6242-A4F6-C6C32BC9485B}" type="datetimeFigureOut">
              <a:rPr lang="en-US" smtClean="0"/>
              <a:t>8/28/12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F652-7B18-4D4E-9F9B-4DC673117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34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6154-A25F-6242-A4F6-C6C32BC9485B}" type="datetimeFigureOut">
              <a:rPr lang="en-US" smtClean="0"/>
              <a:t>8/28/12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F652-7B18-4D4E-9F9B-4DC673117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75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6154-A25F-6242-A4F6-C6C32BC9485B}" type="datetimeFigureOut">
              <a:rPr lang="en-US" smtClean="0"/>
              <a:t>8/28/12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F652-7B18-4D4E-9F9B-4DC673117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546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6154-A25F-6242-A4F6-C6C32BC9485B}" type="datetimeFigureOut">
              <a:rPr lang="en-US" smtClean="0"/>
              <a:t>8/28/12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F652-7B18-4D4E-9F9B-4DC673117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0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6154-A25F-6242-A4F6-C6C32BC9485B}" type="datetimeFigureOut">
              <a:rPr lang="en-US" smtClean="0"/>
              <a:t>8/28/12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F652-7B18-4D4E-9F9B-4DC673117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0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56154-A25F-6242-A4F6-C6C32BC9485B}" type="datetimeFigureOut">
              <a:rPr lang="en-US" smtClean="0"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6F652-7B18-4D4E-9F9B-4DC673117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28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/>
          <p:cNvGrpSpPr/>
          <p:nvPr/>
        </p:nvGrpSpPr>
        <p:grpSpPr>
          <a:xfrm>
            <a:off x="871209" y="1826516"/>
            <a:ext cx="7383124" cy="4270668"/>
            <a:chOff x="871209" y="1826516"/>
            <a:chExt cx="7383124" cy="4270668"/>
          </a:xfrm>
        </p:grpSpPr>
        <p:grpSp>
          <p:nvGrpSpPr>
            <p:cNvPr id="44" name="Group 43"/>
            <p:cNvGrpSpPr/>
            <p:nvPr/>
          </p:nvGrpSpPr>
          <p:grpSpPr>
            <a:xfrm>
              <a:off x="871209" y="2693728"/>
              <a:ext cx="6121729" cy="3139729"/>
              <a:chOff x="871209" y="2693728"/>
              <a:chExt cx="6121729" cy="3139729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 flipV="1">
                <a:off x="6784624" y="5080273"/>
                <a:ext cx="0" cy="7531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499601" y="2693728"/>
                <a:ext cx="1905000" cy="425450"/>
              </a:xfrm>
              <a:prstGeom prst="rect">
                <a:avLst/>
              </a:prstGeom>
            </p:spPr>
          </p:pic>
          <p:pic>
            <p:nvPicPr>
              <p:cNvPr id="5" name="Content Placeholder 3"/>
              <p:cNvPicPr>
                <a:picLocks noChangeAspect="1"/>
              </p:cNvPicPr>
              <p:nvPr/>
            </p:nvPicPr>
            <p:blipFill rotWithShape="1">
              <a:blip r:embed="rId3"/>
              <a:srcRect l="20064" t="48146" r="69529" b="27648"/>
              <a:stretch/>
            </p:blipFill>
            <p:spPr>
              <a:xfrm flipV="1">
                <a:off x="1816249" y="3529609"/>
                <a:ext cx="856443" cy="1391104"/>
              </a:xfrm>
              <a:prstGeom prst="rect">
                <a:avLst/>
              </a:prstGeom>
            </p:spPr>
          </p:pic>
          <p:cxnSp>
            <p:nvCxnSpPr>
              <p:cNvPr id="7" name="Straight Connector 6"/>
              <p:cNvCxnSpPr/>
              <p:nvPr/>
            </p:nvCxnSpPr>
            <p:spPr>
              <a:xfrm>
                <a:off x="2274003" y="2908281"/>
                <a:ext cx="138802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6784624" y="2908281"/>
                <a:ext cx="0" cy="6231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5400000">
                <a:off x="5827713" y="4084832"/>
                <a:ext cx="1905000" cy="425450"/>
              </a:xfrm>
              <a:prstGeom prst="rect">
                <a:avLst/>
              </a:prstGeom>
            </p:spPr>
          </p:pic>
          <p:cxnSp>
            <p:nvCxnSpPr>
              <p:cNvPr id="15" name="Straight Connector 14"/>
              <p:cNvCxnSpPr/>
              <p:nvPr/>
            </p:nvCxnSpPr>
            <p:spPr>
              <a:xfrm>
                <a:off x="5242019" y="2906453"/>
                <a:ext cx="1542605" cy="182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H="1">
                <a:off x="2274005" y="5833455"/>
                <a:ext cx="451061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2274003" y="2906453"/>
                <a:ext cx="0" cy="6231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V="1">
                <a:off x="2274003" y="4920712"/>
                <a:ext cx="0" cy="91274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TextBox 40"/>
              <p:cNvSpPr txBox="1"/>
              <p:nvPr/>
            </p:nvSpPr>
            <p:spPr>
              <a:xfrm>
                <a:off x="871209" y="3550056"/>
                <a:ext cx="94504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latin typeface="Times New Roman"/>
                    <a:cs typeface="Times New Roman"/>
                  </a:rPr>
                  <a:t>+</a:t>
                </a:r>
              </a:p>
              <a:p>
                <a:r>
                  <a:rPr lang="en-US" sz="3200" b="1" dirty="0" smtClean="0">
                    <a:latin typeface="Times New Roman"/>
                    <a:cs typeface="Times New Roman"/>
                  </a:rPr>
                  <a:t>V</a:t>
                </a:r>
                <a:r>
                  <a:rPr lang="en-US" sz="3200" b="1" baseline="-25000" dirty="0" smtClean="0">
                    <a:latin typeface="Times New Roman"/>
                    <a:cs typeface="Times New Roman"/>
                  </a:rPr>
                  <a:t>AB</a:t>
                </a:r>
                <a:r>
                  <a:rPr lang="en-US" sz="3200" b="1" dirty="0" smtClean="0">
                    <a:latin typeface="Times New Roman"/>
                    <a:cs typeface="Times New Roman"/>
                  </a:rPr>
                  <a:t> </a:t>
                </a:r>
              </a:p>
              <a:p>
                <a:r>
                  <a:rPr lang="en-US" sz="3200" b="1" dirty="0" smtClean="0">
                    <a:latin typeface="Times New Roman"/>
                    <a:cs typeface="Times New Roman"/>
                  </a:rPr>
                  <a:t>-</a:t>
                </a:r>
                <a:endParaRPr lang="en-US" sz="3200" b="1" dirty="0">
                  <a:latin typeface="Times New Roman"/>
                  <a:cs typeface="Times New Roman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4208536" y="3300604"/>
                <a:ext cx="693859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latin typeface="Times New Roman"/>
                    <a:cs typeface="Times New Roman"/>
                  </a:rPr>
                  <a:t>R</a:t>
                </a:r>
                <a:r>
                  <a:rPr lang="en-US" sz="3200" b="1" baseline="-25000" dirty="0" smtClean="0">
                    <a:latin typeface="Times New Roman"/>
                    <a:cs typeface="Times New Roman"/>
                  </a:rPr>
                  <a:t>1</a:t>
                </a:r>
                <a:endParaRPr lang="en-US" sz="3200" b="1" baseline="-25000" dirty="0">
                  <a:latin typeface="Times New Roman"/>
                  <a:cs typeface="Times New Roman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5780292" y="4085940"/>
                <a:ext cx="787196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latin typeface="Times New Roman"/>
                    <a:cs typeface="Times New Roman"/>
                  </a:rPr>
                  <a:t>R</a:t>
                </a:r>
                <a:r>
                  <a:rPr lang="en-US" sz="3200" b="1" baseline="-25000" dirty="0">
                    <a:latin typeface="Times New Roman"/>
                    <a:cs typeface="Times New Roman"/>
                  </a:rPr>
                  <a:t>2</a:t>
                </a:r>
              </a:p>
            </p:txBody>
          </p:sp>
        </p:grpSp>
        <p:sp>
          <p:nvSpPr>
            <p:cNvPr id="45" name="Oval 44"/>
            <p:cNvSpPr>
              <a:spLocks noChangeAspect="1"/>
            </p:cNvSpPr>
            <p:nvPr/>
          </p:nvSpPr>
          <p:spPr>
            <a:xfrm>
              <a:off x="2215019" y="2848845"/>
              <a:ext cx="118872" cy="118872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2234523" y="5774019"/>
              <a:ext cx="118872" cy="118872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>
              <a:spLocks noChangeAspect="1"/>
            </p:cNvSpPr>
            <p:nvPr/>
          </p:nvSpPr>
          <p:spPr>
            <a:xfrm>
              <a:off x="6725188" y="2848845"/>
              <a:ext cx="118872" cy="118872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673406" y="2472847"/>
              <a:ext cx="5020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Times New Roman"/>
                  <a:cs typeface="Times New Roman"/>
                </a:rPr>
                <a:t>A</a:t>
              </a:r>
              <a:endParaRPr lang="en-US" sz="3600" b="1" dirty="0">
                <a:latin typeface="Times New Roman"/>
                <a:cs typeface="Times New Roman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633843" y="5450853"/>
              <a:ext cx="5020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/>
                  <a:cs typeface="Times New Roman"/>
                </a:rPr>
                <a:t>B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972962" y="2525679"/>
              <a:ext cx="5020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Times New Roman"/>
                  <a:cs typeface="Times New Roman"/>
                </a:rPr>
                <a:t>C</a:t>
              </a:r>
              <a:endParaRPr lang="en-US" sz="3600" b="1" dirty="0">
                <a:latin typeface="Times New Roman"/>
                <a:cs typeface="Times New Roman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617732" y="1826516"/>
              <a:ext cx="24431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Times New Roman"/>
                  <a:cs typeface="Times New Roman"/>
                </a:rPr>
                <a:t>+ V</a:t>
              </a:r>
              <a:r>
                <a:rPr lang="en-US" sz="3600" b="1" baseline="-25000" dirty="0" smtClean="0">
                  <a:latin typeface="Times New Roman"/>
                  <a:cs typeface="Times New Roman"/>
                </a:rPr>
                <a:t>AC</a:t>
              </a:r>
              <a:r>
                <a:rPr lang="en-US" sz="3600" b="1" dirty="0" smtClean="0">
                  <a:latin typeface="Times New Roman"/>
                  <a:cs typeface="Times New Roman"/>
                </a:rPr>
                <a:t> -</a:t>
              </a:r>
              <a:endParaRPr lang="en-US" sz="3600" b="1" dirty="0">
                <a:latin typeface="Times New Roman"/>
                <a:cs typeface="Times New Roman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210668" y="3525267"/>
              <a:ext cx="1043665" cy="1754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Times New Roman"/>
                  <a:cs typeface="Times New Roman"/>
                </a:rPr>
                <a:t>+</a:t>
              </a:r>
            </a:p>
            <a:p>
              <a:r>
                <a:rPr lang="en-US" sz="3600" b="1" dirty="0" smtClean="0">
                  <a:latin typeface="Times New Roman"/>
                  <a:cs typeface="Times New Roman"/>
                </a:rPr>
                <a:t>V</a:t>
              </a:r>
              <a:r>
                <a:rPr lang="en-US" sz="3600" b="1" baseline="-25000" dirty="0" smtClean="0">
                  <a:latin typeface="Times New Roman"/>
                  <a:cs typeface="Times New Roman"/>
                </a:rPr>
                <a:t>CB</a:t>
              </a:r>
            </a:p>
            <a:p>
              <a:r>
                <a:rPr lang="en-US" sz="3600" b="1" dirty="0" smtClean="0">
                  <a:latin typeface="Times New Roman"/>
                  <a:cs typeface="Times New Roman"/>
                </a:rPr>
                <a:t> -</a:t>
              </a:r>
              <a:endParaRPr lang="en-US" sz="3600" b="1" dirty="0">
                <a:latin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7985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221268" y="1021279"/>
            <a:ext cx="7556612" cy="3962900"/>
            <a:chOff x="221268" y="1021279"/>
            <a:chExt cx="7556612" cy="3962900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4672599" y="3948847"/>
              <a:ext cx="0" cy="75318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2751" y="1582551"/>
              <a:ext cx="1905000" cy="425450"/>
            </a:xfrm>
            <a:prstGeom prst="rect">
              <a:avLst/>
            </a:prstGeom>
          </p:spPr>
        </p:pic>
        <p:pic>
          <p:nvPicPr>
            <p:cNvPr id="16" name="Content Placeholder 3"/>
            <p:cNvPicPr>
              <a:picLocks noChangeAspect="1"/>
            </p:cNvPicPr>
            <p:nvPr/>
          </p:nvPicPr>
          <p:blipFill rotWithShape="1">
            <a:blip r:embed="rId3"/>
            <a:srcRect l="20064" t="48146" r="69529" b="27648"/>
            <a:stretch/>
          </p:blipFill>
          <p:spPr>
            <a:xfrm flipV="1">
              <a:off x="1166308" y="2416604"/>
              <a:ext cx="856443" cy="1391104"/>
            </a:xfrm>
            <a:prstGeom prst="rect">
              <a:avLst/>
            </a:prstGeom>
          </p:spPr>
        </p:pic>
        <p:cxnSp>
          <p:nvCxnSpPr>
            <p:cNvPr id="17" name="Straight Connector 16"/>
            <p:cNvCxnSpPr/>
            <p:nvPr/>
          </p:nvCxnSpPr>
          <p:spPr>
            <a:xfrm>
              <a:off x="1624062" y="1795276"/>
              <a:ext cx="53158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680676" y="1795276"/>
              <a:ext cx="0" cy="623156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3728176" y="2927374"/>
              <a:ext cx="1905000" cy="425450"/>
            </a:xfrm>
            <a:prstGeom prst="rect">
              <a:avLst/>
            </a:prstGeom>
          </p:spPr>
        </p:pic>
        <p:cxnSp>
          <p:nvCxnSpPr>
            <p:cNvPr id="20" name="Straight Connector 19"/>
            <p:cNvCxnSpPr/>
            <p:nvPr/>
          </p:nvCxnSpPr>
          <p:spPr>
            <a:xfrm>
              <a:off x="3868306" y="1801767"/>
              <a:ext cx="797604" cy="182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1624066" y="4702031"/>
              <a:ext cx="4983436" cy="18419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624062" y="1793448"/>
              <a:ext cx="0" cy="623156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1624062" y="3807707"/>
              <a:ext cx="0" cy="912743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21268" y="2437051"/>
              <a:ext cx="94504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latin typeface="Times New Roman"/>
                  <a:cs typeface="Times New Roman"/>
                </a:rPr>
                <a:t>+</a:t>
              </a:r>
            </a:p>
            <a:p>
              <a:r>
                <a:rPr lang="en-US" sz="3200" b="1" dirty="0" smtClean="0">
                  <a:latin typeface="Times New Roman"/>
                  <a:cs typeface="Times New Roman"/>
                </a:rPr>
                <a:t>V</a:t>
              </a:r>
              <a:r>
                <a:rPr lang="en-US" sz="3200" b="1" baseline="-25000" dirty="0" smtClean="0">
                  <a:latin typeface="Times New Roman"/>
                  <a:cs typeface="Times New Roman"/>
                </a:rPr>
                <a:t>AB</a:t>
              </a:r>
              <a:r>
                <a:rPr lang="en-US" sz="3200" b="1" dirty="0" smtClean="0">
                  <a:latin typeface="Times New Roman"/>
                  <a:cs typeface="Times New Roman"/>
                </a:rPr>
                <a:t> </a:t>
              </a:r>
            </a:p>
            <a:p>
              <a:r>
                <a:rPr lang="en-US" sz="3200" b="1" dirty="0" smtClean="0">
                  <a:latin typeface="Times New Roman"/>
                  <a:cs typeface="Times New Roman"/>
                </a:rPr>
                <a:t>-</a:t>
              </a:r>
              <a:endParaRPr lang="en-US" sz="3200" b="1" dirty="0">
                <a:latin typeface="Times New Roman"/>
                <a:cs typeface="Times New Roman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958425" y="2007934"/>
              <a:ext cx="585476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3200" b="1" dirty="0" smtClean="0">
                  <a:latin typeface="Times New Roman"/>
                  <a:cs typeface="Times New Roman"/>
                </a:rPr>
                <a:t>R</a:t>
              </a:r>
              <a:r>
                <a:rPr lang="en-US" sz="3200" b="1" baseline="-25000" dirty="0" smtClean="0">
                  <a:latin typeface="Times New Roman"/>
                  <a:cs typeface="Times New Roman"/>
                </a:rPr>
                <a:t>1</a:t>
              </a:r>
              <a:endParaRPr lang="en-US" sz="3200" b="1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804820" y="2906841"/>
              <a:ext cx="541332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3200" b="1" dirty="0" smtClean="0">
                  <a:latin typeface="Times New Roman"/>
                  <a:cs typeface="Times New Roman"/>
                </a:rPr>
                <a:t>R</a:t>
              </a:r>
              <a:r>
                <a:rPr lang="en-US" sz="3200" b="1" baseline="-25000" dirty="0">
                  <a:latin typeface="Times New Roman"/>
                  <a:cs typeface="Times New Roman"/>
                </a:rPr>
                <a:t>2</a:t>
              </a:r>
            </a:p>
          </p:txBody>
        </p:sp>
        <p:sp>
          <p:nvSpPr>
            <p:cNvPr id="6" name="Oval 5"/>
            <p:cNvSpPr>
              <a:spLocks noChangeAspect="1"/>
            </p:cNvSpPr>
            <p:nvPr/>
          </p:nvSpPr>
          <p:spPr>
            <a:xfrm>
              <a:off x="1565078" y="1735840"/>
              <a:ext cx="118872" cy="118872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>
              <a:spLocks noChangeAspect="1"/>
            </p:cNvSpPr>
            <p:nvPr/>
          </p:nvSpPr>
          <p:spPr>
            <a:xfrm>
              <a:off x="1584582" y="4661014"/>
              <a:ext cx="118872" cy="118872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4613163" y="1744159"/>
              <a:ext cx="118872" cy="118872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373038" y="1021279"/>
              <a:ext cx="5020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Times New Roman"/>
                  <a:cs typeface="Times New Roman"/>
                </a:rPr>
                <a:t>A</a:t>
              </a:r>
              <a:endParaRPr lang="en-US" sz="3600" b="1" dirty="0">
                <a:latin typeface="Times New Roman"/>
                <a:cs typeface="Times New Roman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83902" y="4337848"/>
              <a:ext cx="5020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/>
                  <a:cs typeface="Times New Roman"/>
                </a:rPr>
                <a:t>B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376582" y="1033147"/>
              <a:ext cx="5020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Times New Roman"/>
                  <a:cs typeface="Times New Roman"/>
                </a:rPr>
                <a:t>C</a:t>
              </a:r>
              <a:endParaRPr lang="en-US" sz="3600" b="1" dirty="0">
                <a:latin typeface="Times New Roman"/>
                <a:cs typeface="Times New Roman"/>
              </a:endParaRPr>
            </a:p>
          </p:txBody>
        </p: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65909" y="1590870"/>
              <a:ext cx="1941593" cy="425450"/>
            </a:xfrm>
            <a:prstGeom prst="rect">
              <a:avLst/>
            </a:prstGeom>
          </p:spPr>
        </p:pic>
        <p:cxnSp>
          <p:nvCxnSpPr>
            <p:cNvPr id="31" name="Straight Connector 30"/>
            <p:cNvCxnSpPr/>
            <p:nvPr/>
          </p:nvCxnSpPr>
          <p:spPr>
            <a:xfrm flipV="1">
              <a:off x="6614491" y="3967266"/>
              <a:ext cx="0" cy="75318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607503" y="1814344"/>
              <a:ext cx="0" cy="623156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5655003" y="2963904"/>
              <a:ext cx="1905000" cy="425450"/>
            </a:xfrm>
            <a:prstGeom prst="rect">
              <a:avLst/>
            </a:prstGeom>
          </p:spPr>
        </p:pic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6532929" y="1755387"/>
              <a:ext cx="118872" cy="118872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296668" y="1021279"/>
              <a:ext cx="5020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/>
                  <a:cs typeface="Times New Roman"/>
                </a:rPr>
                <a:t>D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605065" y="2005721"/>
              <a:ext cx="552461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3200" b="1" dirty="0" smtClean="0">
                  <a:latin typeface="Times New Roman"/>
                  <a:cs typeface="Times New Roman"/>
                </a:rPr>
                <a:t>R</a:t>
              </a:r>
              <a:r>
                <a:rPr lang="en-US" sz="3200" b="1" baseline="-25000" dirty="0" smtClean="0">
                  <a:latin typeface="Times New Roman"/>
                  <a:cs typeface="Times New Roman"/>
                </a:rPr>
                <a:t>3</a:t>
              </a:r>
              <a:endParaRPr lang="en-US" sz="3200" b="1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990684" y="2906841"/>
              <a:ext cx="787196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latin typeface="Times New Roman"/>
                  <a:cs typeface="Times New Roman"/>
                </a:rPr>
                <a:t>R</a:t>
              </a:r>
              <a:r>
                <a:rPr lang="en-US" sz="3200" b="1" baseline="-25000" dirty="0" smtClean="0">
                  <a:latin typeface="Times New Roman"/>
                  <a:cs typeface="Times New Roman"/>
                </a:rPr>
                <a:t>4</a:t>
              </a:r>
              <a:endParaRPr lang="en-US" sz="3200" b="1" baseline="-25000" dirty="0">
                <a:latin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6865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0064" t="44034" r="69529" b="23587"/>
          <a:stretch/>
        </p:blipFill>
        <p:spPr>
          <a:xfrm>
            <a:off x="1845781" y="2673051"/>
            <a:ext cx="856443" cy="1860798"/>
          </a:xfrm>
        </p:spPr>
      </p:pic>
    </p:spTree>
    <p:extLst>
      <p:ext uri="{BB962C8B-B14F-4D97-AF65-F5344CB8AC3E}">
        <p14:creationId xmlns:p14="http://schemas.microsoft.com/office/powerpoint/2010/main" val="3812282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10623" b="10623"/>
          <a:stretch>
            <a:fillRect/>
          </a:stretch>
        </p:blipFill>
        <p:spPr>
          <a:xfrm>
            <a:off x="194609" y="752932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4106359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26</Words>
  <Application>Microsoft Macintosh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Temple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Picone</dc:creator>
  <cp:lastModifiedBy>Joseph Picone</cp:lastModifiedBy>
  <cp:revision>8</cp:revision>
  <dcterms:created xsi:type="dcterms:W3CDTF">2012-08-28T22:59:35Z</dcterms:created>
  <dcterms:modified xsi:type="dcterms:W3CDTF">2012-08-29T01:23:04Z</dcterms:modified>
</cp:coreProperties>
</file>