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688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18" autoAdjust="0"/>
    <p:restoredTop sz="95379" autoAdjust="0"/>
  </p:normalViewPr>
  <p:slideViewPr>
    <p:cSldViewPr snapToGrid="0">
      <p:cViewPr varScale="1">
        <p:scale>
          <a:sx n="125" d="100"/>
          <a:sy n="125" d="100"/>
        </p:scale>
        <p:origin x="2008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functional_programming/index.htm" TargetMode="External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38: 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BogotoBogo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7456</TotalTime>
  <Words>2655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Calibri</vt:lpstr>
      <vt:lpstr>Consolas</vt:lpstr>
      <vt:lpstr>Georgia</vt:lpstr>
      <vt:lpstr>Menlo</vt:lpstr>
      <vt:lpstr>Menlo Regular</vt:lpstr>
      <vt:lpstr>Times New Roman</vt:lpstr>
      <vt:lpstr>Wingdings</vt:lpstr>
      <vt:lpstr>1_lecture_title</vt:lpstr>
      <vt:lpstr>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428</cp:revision>
  <dcterms:created xsi:type="dcterms:W3CDTF">2002-09-12T17:13:32Z</dcterms:created>
  <dcterms:modified xsi:type="dcterms:W3CDTF">2024-04-19T13:03:46Z</dcterms:modified>
</cp:coreProperties>
</file>