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4" autoAdjust="0"/>
    <p:restoredTop sz="96327" autoAdjust="0"/>
  </p:normalViewPr>
  <p:slideViewPr>
    <p:cSldViewPr snapToGrid="0">
      <p:cViewPr varScale="1">
        <p:scale>
          <a:sx n="132" d="100"/>
          <a:sy n="132" d="100"/>
        </p:scale>
        <p:origin x="896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6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4/14/24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7092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C032232-1EBE-784B-B28A-FD9490DDCB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9530" y="176822"/>
            <a:ext cx="4496607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63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tutorial/datastructures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python.org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tutorialspoint.com/python_data_structure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164771"/>
            <a:ext cx="4026757" cy="50211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Stacks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Queues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List Comprehension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Tuples and Sequences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Sets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Dictionaries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Looping Revisited</a:t>
            </a:r>
          </a:p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Python.org: </a:t>
            </a:r>
            <a:r>
              <a:rPr lang="en-US" sz="1800" b="1" dirty="0">
                <a:solidFill>
                  <a:schemeClr val="tx2"/>
                </a:solidFill>
                <a:hlinkClick r:id="rId3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TutorialsPoint: </a:t>
            </a:r>
            <a:r>
              <a:rPr lang="en-US" sz="1800" b="1" dirty="0">
                <a:solidFill>
                  <a:schemeClr val="tx2"/>
                </a:solidFill>
                <a:hlinkClick r:id="rId4"/>
              </a:rPr>
              <a:t>Data Structures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Data Structures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188" y="1507239"/>
            <a:ext cx="2527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068" y="4243283"/>
            <a:ext cx="3428218" cy="1942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container that functions much like an array; can be indexed numerically by position.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Stacks: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last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Queues: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first element added is the first element retrieved.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List Comprehension: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 functional programming tool that allows efficient implementation of iterative operations (e.g., iterating over a list and computing some function for each element)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Tuples: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 list but initialized using a comma-separated list.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Sequence Unpacking: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Tuples can be efficiently unpacked into individual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Sets: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Similar to an enum in C++, an unordered collection with no duplicate elements. Very useful in writing efficient code that sorts data into a unique list of elements.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Dictionaries: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an associative array in which elements are referenced by a key.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Arial"/>
              </a:rPr>
              <a:t>Looping Revisited: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We can loop over data structures in an abstract way, or explicitly by index or key.</a:t>
            </a: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7493</TotalTime>
  <Words>198</Words>
  <Application>Microsoft Macintosh PowerPoint</Application>
  <PresentationFormat>Letter Paper (8.5x11 in)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428</cp:revision>
  <dcterms:created xsi:type="dcterms:W3CDTF">2002-09-12T17:13:32Z</dcterms:created>
  <dcterms:modified xsi:type="dcterms:W3CDTF">2024-04-15T03:54:52Z</dcterms:modified>
</cp:coreProperties>
</file>