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2" autoAdjust="0"/>
    <p:restoredTop sz="95143" autoAdjust="0"/>
  </p:normalViewPr>
  <p:slideViewPr>
    <p:cSldViewPr snapToGrid="0">
      <p:cViewPr varScale="1">
        <p:scale>
          <a:sx n="129" d="100"/>
          <a:sy n="129" d="100"/>
        </p:scale>
        <p:origin x="1032" y="200"/>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4/3/24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31,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eeksforgeeks.org/constructors-c/" TargetMode="External"/><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cdn.differencebetween.net/wp-content/uploads/2018/03/Constructor-VERSUS-Destructor.jpg" TargetMode="External"/><Relationship Id="rId4" Type="http://schemas.openxmlformats.org/officeDocument/2006/relationships/hyperlink" Target="https://www.geeksforgeeks.org/constructors-in-pyth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31: Constructors, Destructors, Member Functions and Memory Management (C++ and Python)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104861" y="1557337"/>
            <a:ext cx="4661452" cy="3660706"/>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6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1200"/>
              </a:spcAft>
              <a:tabLst>
                <a:tab pos="2290763" algn="l"/>
                <a:tab pos="4113213" algn="l"/>
              </a:tabLst>
              <a:defRPr/>
            </a:pPr>
            <a:r>
              <a:rPr lang="en-US" sz="1800" b="1" dirty="0">
                <a:solidFill>
                  <a:schemeClr val="tx2"/>
                </a:solidFill>
              </a:rPr>
              <a:t>Example</a:t>
            </a:r>
          </a:p>
          <a:p>
            <a:pPr marL="176213" indent="-176213" fontAlgn="auto">
              <a:spcAft>
                <a:spcPts val="600"/>
              </a:spcAft>
              <a:buFont typeface="Arial" pitchFamily="34" charset="0"/>
              <a:buChar char="•"/>
              <a:tabLst>
                <a:tab pos="4513263" algn="l"/>
              </a:tabLst>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rPr>
              <a:t>TutorialsPoint: </a:t>
            </a:r>
            <a:r>
              <a:rPr lang="en-US" sz="1800" b="1" dirty="0">
                <a:solidFill>
                  <a:schemeClr val="tx2"/>
                </a:solidFill>
                <a:hlinkClick r:id="rId2"/>
              </a:rPr>
              <a:t>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a:t>
            </a:r>
            <a:r>
              <a:rPr lang="en-US" sz="1800" b="1" dirty="0">
                <a:solidFill>
                  <a:schemeClr val="tx2"/>
                </a:solidFill>
              </a:rPr>
              <a:t> Geeks: </a:t>
            </a:r>
            <a:r>
              <a:rPr lang="en-US" sz="1800" b="1" dirty="0">
                <a:solidFill>
                  <a:schemeClr val="tx2"/>
                </a:solidFill>
                <a:hlinkClick r:id="rId3"/>
              </a:rPr>
              <a:t>Constructors in C++</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a:t>
            </a:r>
            <a:r>
              <a:rPr lang="en-US" sz="1800" b="1" dirty="0">
                <a:solidFill>
                  <a:schemeClr val="tx2"/>
                </a:solidFill>
              </a:rPr>
              <a:t> Geeks: </a:t>
            </a:r>
            <a:r>
              <a:rPr lang="en-US" sz="1800" b="1" dirty="0">
                <a:solidFill>
                  <a:schemeClr val="tx2"/>
                </a:solidFill>
                <a:hlinkClick r:id="rId4"/>
              </a:rPr>
              <a:t>Constructors in Python</a:t>
            </a:r>
            <a:endParaRPr lang="en-US" sz="1800" b="1" dirty="0">
              <a:solidFill>
                <a:schemeClr val="tx2"/>
              </a:solidFill>
            </a:endParaRPr>
          </a:p>
          <a:p>
            <a:pPr marL="165100" fontAlgn="auto">
              <a:spcAft>
                <a:spcPts val="0"/>
              </a:spcAft>
              <a:tabLst>
                <a:tab pos="2290763" algn="l"/>
                <a:tab pos="4113213" algn="l"/>
              </a:tabLst>
              <a:defRPr/>
            </a:pPr>
            <a:endParaRPr lang="en-US" sz="1800" b="1" dirty="0">
              <a:solidFill>
                <a:schemeClr val="tx2"/>
              </a:solidFill>
            </a:endParaRPr>
          </a:p>
        </p:txBody>
      </p:sp>
      <p:pic>
        <p:nvPicPr>
          <p:cNvPr id="2" name="Picture 1">
            <a:hlinkClick r:id="rId5"/>
            <a:extLst>
              <a:ext uri="{FF2B5EF4-FFF2-40B4-BE49-F238E27FC236}">
                <a16:creationId xmlns:a16="http://schemas.microsoft.com/office/drawing/2014/main" id="{BFBC2B9D-7165-0943-86FB-2880F4250E47}"/>
              </a:ext>
            </a:extLst>
          </p:cNvPr>
          <p:cNvPicPr>
            <a:picLocks noChangeAspect="1"/>
          </p:cNvPicPr>
          <p:nvPr/>
        </p:nvPicPr>
        <p:blipFill>
          <a:blip r:embed="rId6"/>
          <a:stretch>
            <a:fillRect/>
          </a:stretch>
        </p:blipFill>
        <p:spPr>
          <a:xfrm>
            <a:off x="683867" y="2163624"/>
            <a:ext cx="3333424" cy="3660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(C++):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 (C++):</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7307</TotalTime>
  <Words>376</Words>
  <Application>Microsoft Macintosh PowerPoint</Application>
  <PresentationFormat>Letter Paper (8.5x11 in)</PresentationFormat>
  <Paragraphs>35</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412</cp:revision>
  <dcterms:created xsi:type="dcterms:W3CDTF">2002-09-12T17:13:32Z</dcterms:created>
  <dcterms:modified xsi:type="dcterms:W3CDTF">2024-04-03T13:17:13Z</dcterms:modified>
</cp:coreProperties>
</file>