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60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s://colorcomputerarchive.com/repo/Documents/Books/The%20C%20Programming%20Language%20(Kernighan%20Ritchie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17" y="1447690"/>
            <a:ext cx="5494058" cy="48578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Arithmetic, Relational and Logical Operators 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Calls, Scope and Operator Precedence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Bitwise Operators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and Type Conversions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I/O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Binary I/O  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Control Flow – For, While, If/Else, Case 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KernighanRitchie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 1-5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LinkedIn: </a:t>
            </a: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35" y="4719027"/>
            <a:ext cx="2136915" cy="1366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89" y="1447691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7304</TotalTime>
  <Words>68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2024-03-18T05:09:57Z</dcterms:modified>
</cp:coreProperties>
</file>