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09" autoAdjust="0"/>
    <p:restoredTop sz="95081" autoAdjust="0"/>
  </p:normalViewPr>
  <p:slideViewPr>
    <p:cSldViewPr snapToGrid="0">
      <p:cViewPr varScale="1">
        <p:scale>
          <a:sx n="129" d="100"/>
          <a:sy n="129" d="100"/>
        </p:scale>
        <p:origin x="824" y="192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555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181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19,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54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teemitimages.com/0x0/http:/darksiren.net/stuff/PointersInC.gif" TargetMode="External"/><Relationship Id="rId3" Type="http://schemas.openxmlformats.org/officeDocument/2006/relationships/hyperlink" Target="https://www.tutorialspoint.com/cprogramming/c_file_io.htm" TargetMode="External"/><Relationship Id="rId7" Type="http://schemas.openxmlformats.org/officeDocument/2006/relationships/image" Target="../media/image2.tiff"/><Relationship Id="rId2" Type="http://schemas.openxmlformats.org/officeDocument/2006/relationships/hyperlink" Target="https://www.tutorialspoint.com/cprogramming/c_pointers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veriq.com/c-programming/101/array-of-pointers-to-strings-in-c/" TargetMode="External"/><Relationship Id="rId5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4" Type="http://schemas.openxmlformats.org/officeDocument/2006/relationships/hyperlink" Target="https://www.youtube.com/watch?v=2ybLD6_2gKM" TargetMode="External"/><Relationship Id="rId9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19: Pointers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27481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Data Types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 Declaration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and Strings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Memory Allocation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Address Increments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 Arithmetic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I/O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TutorialsPoint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2"/>
              </a:rPr>
              <a:t>C Pointers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TutorialsPoint: </a:t>
            </a:r>
            <a:r>
              <a:rPr lang="en-US" sz="1800" b="1" dirty="0">
                <a:solidFill>
                  <a:schemeClr val="tx2"/>
                </a:solidFill>
                <a:hlinkClick r:id="rId3"/>
              </a:rPr>
              <a:t>File I/O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LowLevelLearning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4"/>
              </a:rPr>
              <a:t>Pointers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  <a:hlinkClick r:id="rId5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2" name="Picture 1">
            <a:hlinkClick r:id="rId6"/>
            <a:extLst>
              <a:ext uri="{FF2B5EF4-FFF2-40B4-BE49-F238E27FC236}">
                <a16:creationId xmlns:a16="http://schemas.microsoft.com/office/drawing/2014/main" id="{7EEC9A1F-464F-CA45-B846-28859576EA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684" y="3591498"/>
            <a:ext cx="3898900" cy="2882900"/>
          </a:xfrm>
          <a:prstGeom prst="rect">
            <a:avLst/>
          </a:prstGeom>
        </p:spPr>
      </p:pic>
      <p:pic>
        <p:nvPicPr>
          <p:cNvPr id="6" name="Picture 5">
            <a:hlinkClick r:id="rId8"/>
            <a:extLst>
              <a:ext uri="{FF2B5EF4-FFF2-40B4-BE49-F238E27FC236}">
                <a16:creationId xmlns:a16="http://schemas.microsoft.com/office/drawing/2014/main" id="{019E8B7A-1441-714E-A331-78594AB966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9238" y="1179073"/>
            <a:ext cx="32512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Pointers: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everything in C is ultimately a pointer. Arrays (e.g., “float x[10]”) are referenced using pointers.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Character Strings: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special form of an array that is terminated with a null character (e.g., “char* str = “Joe”;).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Multidimensional Arrays: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C/C++ supports arrays of arbitrary dimension (e.g., “float x[10][20][30][40]”). The data is stored linearly in memory using a row-oriented approach (the last index varies first).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Dynamic Memory Allocation: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programs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shoul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 allocate only as much memory as needed at run-time (e.g., “float x[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atoi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(argv[1])];”, “float* x = new float[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atoi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(argv[1])”). The new operator is used to allocate memory. This is a user-friendly version of malloc().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An Array of Pointers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A powerful data structure (e.g., char** argv).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Pointer Increments: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 pointer datatype, such as “float*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ptr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”, can be used to increment addresses. The compiler knows that a float is 4 bytes, and will increment the address by 4 bytes when implementing “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ptr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++”. Similarly, “char*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ptr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” means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ptr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++ increments by one byte. This subtle detail makes it very easy to use pointers to address memory very efficiently.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Arrays Revisited: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The </a:t>
            </a:r>
            <a:r>
              <a:rPr lang="en-US" sz="1800" b="1">
                <a:solidFill>
                  <a:srgbClr val="000000"/>
                </a:solidFill>
                <a:latin typeface="Arial"/>
              </a:rPr>
              <a:t>compiler easily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flips between “a[3]” and “*(a+3)”.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283129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7110</TotalTime>
  <Words>317</Words>
  <Application>Microsoft Macintosh PowerPoint</Application>
  <PresentationFormat>Letter Paper (8.5x11 in)</PresentationFormat>
  <Paragraphs>22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402</cp:revision>
  <dcterms:created xsi:type="dcterms:W3CDTF">2002-09-12T17:13:32Z</dcterms:created>
  <dcterms:modified xsi:type="dcterms:W3CDTF">2024-02-28T14:15:20Z</dcterms:modified>
</cp:coreProperties>
</file>