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6"/>
  </p:notesMasterIdLst>
  <p:handoutMasterIdLst>
    <p:handoutMasterId r:id="rId7"/>
  </p:handoutMasterIdLst>
  <p:sldIdLst>
    <p:sldId id="311" r:id="rId3"/>
    <p:sldId id="313" r:id="rId4"/>
    <p:sldId id="314" r:id="rId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4" autoAdjust="0"/>
    <p:restoredTop sz="95081" autoAdjust="0"/>
  </p:normalViewPr>
  <p:slideViewPr>
    <p:cSldViewPr snapToGrid="0">
      <p:cViewPr varScale="1">
        <p:scale>
          <a:sx n="129" d="100"/>
          <a:sy n="129" d="100"/>
        </p:scale>
        <p:origin x="448" y="192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1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8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17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19BFD17-46EB-334A-A50E-B003737175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5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www.geeksforgeeks.org/operators-in-c-set-2-relational-and-logical-operators/" TargetMode="External"/><Relationship Id="rId7" Type="http://schemas.openxmlformats.org/officeDocument/2006/relationships/hyperlink" Target="http://csharpexample.com/CsharpBasic/csharp_arithmetic_Operator.png" TargetMode="External"/><Relationship Id="rId12" Type="http://schemas.openxmlformats.org/officeDocument/2006/relationships/image" Target="../media/image4.tiff"/><Relationship Id="rId2" Type="http://schemas.openxmlformats.org/officeDocument/2006/relationships/hyperlink" Target="https://www.tutorialspoint.com/cprogramming/c_operators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Floating-point_arithmetic" TargetMode="External"/><Relationship Id="rId11" Type="http://schemas.openxmlformats.org/officeDocument/2006/relationships/hyperlink" Target="https://cdn.programiz.com/sites/tutorial2program/files/c-operators.jpg" TargetMode="External"/><Relationship Id="rId5" Type="http://schemas.openxmlformats.org/officeDocument/2006/relationships/hyperlink" Target="https://en.wikipedia.org/wiki/Multiplication_algorithm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en.wikipedia.org/wiki/Binary_multiplier" TargetMode="External"/><Relationship Id="rId9" Type="http://schemas.openxmlformats.org/officeDocument/2006/relationships/hyperlink" Target="https://images.slideplayer.com/27/9056281/slides/slide_1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ppreference.com/w/c/language/operator_preceden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uru99.com/c-type-casting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15: Arithmetic, Relational and Logical Operators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1149328"/>
            <a:ext cx="4181129" cy="32376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Addition / Subtraction (+ / 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Multiplication / Division (* / ‘/’)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Modulo Operations (%)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Exponentiation (pow())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Increment and Decrement (++/--)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Type Conversions and Casts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Order and Precedence (Intro)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Relational Operators (&lt;,&gt;, !, =)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Logical Operators (&amp;&amp;, ||, !)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Compound Expressions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522157"/>
            <a:ext cx="3886200" cy="23390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C Operators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GfG: Relational and Logical Operators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Wiki: Binary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Wiki: Multiplication Algorithm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Wiki: Floating-Point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0616A236-858E-834E-A4FC-D533822DFA6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15" y="1168924"/>
            <a:ext cx="3310595" cy="884728"/>
          </a:xfrm>
          <a:prstGeom prst="rect">
            <a:avLst/>
          </a:prstGeom>
        </p:spPr>
      </p:pic>
      <p:pic>
        <p:nvPicPr>
          <p:cNvPr id="4" name="Picture 3">
            <a:hlinkClick r:id="rId9"/>
            <a:extLst>
              <a:ext uri="{FF2B5EF4-FFF2-40B4-BE49-F238E27FC236}">
                <a16:creationId xmlns:a16="http://schemas.microsoft.com/office/drawing/2014/main" id="{0EC35AD5-091C-1F47-B795-B669DAC06F5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3" y="3807397"/>
            <a:ext cx="3254617" cy="2440963"/>
          </a:xfrm>
          <a:prstGeom prst="rect">
            <a:avLst/>
          </a:prstGeom>
        </p:spPr>
      </p:pic>
      <p:pic>
        <p:nvPicPr>
          <p:cNvPr id="6" name="Picture 5">
            <a:hlinkClick r:id="rId11"/>
            <a:extLst>
              <a:ext uri="{FF2B5EF4-FFF2-40B4-BE49-F238E27FC236}">
                <a16:creationId xmlns:a16="http://schemas.microsoft.com/office/drawing/2014/main" id="{7EE05E75-2AE8-A946-9B38-7AB0B2398ED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918" y="2326999"/>
            <a:ext cx="2038937" cy="12070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Basic Math Operators: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simple math operators such as addition (“+”), subtraction (“-”), multiplication (“*”) and division (“/”) are intuitive.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 Operators: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modulo (“%”), increment (“++”) and decrement (“—”) are extremely useful, especially for loop control and indexing.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Type Conversions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you can write multiple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operations in a line:</a:t>
            </a:r>
          </a:p>
          <a:p>
            <a:pPr marL="466725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long result = x * y / z + I – j + pow(q, 3);</a:t>
            </a:r>
          </a:p>
          <a:p>
            <a:pPr marL="238125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compiler has built in rules about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the order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which operations must be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resolved and this order will impact your final results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238125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compiler has to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automatically convert types when mixed data types are used. The compiler has built in rules about how to </a:t>
            </a:r>
            <a:r>
              <a:rPr lang="en-US" sz="1800" b="1" dirty="0">
                <a:solidFill>
                  <a:srgbClr val="000000"/>
                </a:solidFill>
                <a:latin typeface="Arial"/>
                <a:hlinkClick r:id="rId4"/>
              </a:rPr>
              <a:t>convert types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Casting: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don’t be afraid to use casting (e.g., (float)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) to control how types are converted. This will avoid problems in the long run.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Basic Relational Operators: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“&gt;, &lt;, ==, !=, &lt;=, &gt;=”</a:t>
            </a:r>
          </a:p>
          <a:p>
            <a:pPr marL="173038" indent="-163513" fontAlgn="auto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Compound Expressions: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we can combine multiple operators. For example: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if ((a ==b) &amp;&amp; (c != d) || (e == f)) then {…}</a:t>
            </a:r>
          </a:p>
        </p:txBody>
      </p:sp>
    </p:spTree>
    <p:extLst>
      <p:ext uri="{BB962C8B-B14F-4D97-AF65-F5344CB8AC3E}">
        <p14:creationId xmlns:p14="http://schemas.microsoft.com/office/powerpoint/2010/main" val="364549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 (Cont.)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indent="-163513" fontAlgn="auto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Basic Logical Operators: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&amp;&amp;: logical and (true if both arguments are true)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||: logical or (true if one of the arguments is true)</a:t>
            </a:r>
          </a:p>
          <a:p>
            <a:pPr marL="466725" indent="-174625" fontAlgn="auto"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!: logical not (true if the argument is false - reverses the logic)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Loop: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three conditions (start, stop, iteration).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for (long i = 0; i &lt; 10;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++) {…}</a:t>
            </a:r>
          </a:p>
          <a:p>
            <a:pPr marL="466725" indent="-174625" fontAlgn="auto"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for (long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= 0;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&lt; 10;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+= 2) {…}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While Loop: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iterates until the test condition is false.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while (I &lt; 10) {…}</a:t>
            </a:r>
          </a:p>
          <a:p>
            <a:pPr marL="466725" indent="-174625" fontAlgn="auto"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Useful for reading files when the size is unknown.</a:t>
            </a:r>
            <a:endParaRPr lang="en-US" sz="1800" b="1" dirty="0">
              <a:solidFill>
                <a:schemeClr val="bg1"/>
              </a:solidFill>
              <a:latin typeface="Arial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Conditionals: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if/else if/else and “case” are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e most common ways to create code that branches on some condition (e.g., file open error). The branch occurs if the test condition is true.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8125" indent="-228600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Optimization: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compilers today generally do a good job of optimizing your code (making it run as efficiently as possible on a given processor). However, C allows you to write code that is very close to optimal because with these operators you can write code that is close to assembly code in efficiency</a:t>
            </a:r>
          </a:p>
        </p:txBody>
      </p:sp>
    </p:spTree>
    <p:extLst>
      <p:ext uri="{BB962C8B-B14F-4D97-AF65-F5344CB8AC3E}">
        <p14:creationId xmlns:p14="http://schemas.microsoft.com/office/powerpoint/2010/main" val="2156308165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7198</TotalTime>
  <Words>502</Words>
  <Application>Microsoft Macintosh PowerPoint</Application>
  <PresentationFormat>Letter Paper (8.5x11 in)</PresentationFormat>
  <Paragraphs>44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386</cp:revision>
  <dcterms:created xsi:type="dcterms:W3CDTF">2002-09-12T17:13:32Z</dcterms:created>
  <dcterms:modified xsi:type="dcterms:W3CDTF">2024-02-19T04:28:40Z</dcterms:modified>
</cp:coreProperties>
</file>