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1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5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216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irectory-traversal-tools-in-python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tutorialspoint.com/how-do-i-read-or-write-binary-data-in-pyth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iUtc6tucOc&amp;ab_channel=justprogrammi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interactivepython.org/courselib/static/pythonds/Introduc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1378559"/>
            <a:ext cx="4205110" cy="4823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Text and 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76213" indent="-176213" fontAlgn="auto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Reading Binary Files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Directory Traversal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08: 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Scripting Languages: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Python is a scripting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language, interacting with the operating system and leveraging operating system capabilities is fairly easy. This is one reason it is popular. Scripts can easily interact with the operating system.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Directory Traversal: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very easy to write a script that ‘walks’ through a file system using the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library.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Note that the order in which files are visited depends not on a specific sort order, but the order they appear in the file system index (last in, first out like the find command).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I/O: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ASCII, binary and an assortment of other file I/O modes. It emulates the way we access files in C/C++.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Reading files into a list is easily done with a one line piece of code, but such compactness can make code hard to debug and/or use lots of memory.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careful when reading files as text – Python inserts a lot of “intelligent” character processing that can fail if you don’t open a file with the proper character encoding system:</a:t>
            </a:r>
          </a:p>
          <a:p>
            <a:pPr marL="520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open(filename, 'r', encoding='utf8') as f: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7036</TotalTime>
  <Words>251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2024-02-02T14:14:38Z</dcterms:modified>
</cp:coreProperties>
</file>