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1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67" autoAdjust="0"/>
    <p:restoredTop sz="95206" autoAdjust="0"/>
  </p:normalViewPr>
  <p:slideViewPr>
    <p:cSldViewPr snapToGrid="0">
      <p:cViewPr varScale="1">
        <p:scale>
          <a:sx n="120" d="100"/>
          <a:sy n="120" d="100"/>
        </p:scale>
        <p:origin x="1128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439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3493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59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geeksforgeeks.org/python-data-types/" TargetMode="External"/><Relationship Id="rId7" Type="http://schemas.openxmlformats.org/officeDocument/2006/relationships/hyperlink" Target="https://www.jcchouinard.com/python-data-types/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www.lynda.com/Python-tutorials/Up-Running-Python/122467-2.html" TargetMode="External"/><Relationship Id="rId4" Type="http://schemas.openxmlformats.org/officeDocument/2006/relationships/hyperlink" Target="https://docs.python.org/2/tutorial/datastructures.html?highlight=dictionar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1277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Atomic Types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Numeric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Boolean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Sequence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Mapping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Sets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05: Atomic Types and Built-In Data Structures</a:t>
            </a: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632876"/>
            <a:ext cx="3886200" cy="26735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Data Types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Dictionaries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Data Structures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</a:b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26" name="Picture 2">
            <a:hlinkClick r:id="rId3"/>
            <a:extLst>
              <a:ext uri="{FF2B5EF4-FFF2-40B4-BE49-F238E27FC236}">
                <a16:creationId xmlns:a16="http://schemas.microsoft.com/office/drawing/2014/main" id="{A16A4A27-8ED0-C559-3154-DC701C129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55" y="1283686"/>
            <a:ext cx="3617471" cy="2222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hlinkClick r:id="rId7"/>
            <a:extLst>
              <a:ext uri="{FF2B5EF4-FFF2-40B4-BE49-F238E27FC236}">
                <a16:creationId xmlns:a16="http://schemas.microsoft.com/office/drawing/2014/main" id="{18398F5F-C8E5-D899-0509-18D7A0328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55" y="3632876"/>
            <a:ext cx="3618335" cy="271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Atomic Types: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basic data types in a programming language that let us do simple mathematics (e.g., integers, floating-point numbers).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Data Structures: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a specialized format for organizing, processing, retrieving and storing data (e.g., a list or dictionary).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Lists: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 one of several data types in Python that allow you to store a collection of things. Lists can be heterogenous (a collection of different things).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Arrays: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using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the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numpy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library, we can have compact arrays comparable to arrays in compiled languages like C/C++. These are used for high speed numeric computations.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Dictionaries: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 associative array. 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Data is indexed by a key. 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Starting with Python 3.7, dictionaries are ordered (you can assume items can be indexed numerically in the same order they were inserted).</a:t>
            </a:r>
          </a:p>
          <a:p>
            <a:pPr marL="346075" marR="0" lvl="0" indent="-161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 can iterate over a dictionary by key or by index or both.</a:t>
            </a:r>
          </a:p>
          <a:p>
            <a:pPr marL="173038" lvl="0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Loops: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you can iterate over a data structure in Python without explicitly knowing its length (very convenient).</a:t>
            </a: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7041</TotalTime>
  <Words>220</Words>
  <Application>Microsoft Macintosh PowerPoint</Application>
  <PresentationFormat>Letter Paper (8.5x11 in)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401</cp:revision>
  <dcterms:created xsi:type="dcterms:W3CDTF">2002-09-12T17:13:32Z</dcterms:created>
  <dcterms:modified xsi:type="dcterms:W3CDTF">2024-01-26T04:00:05Z</dcterms:modified>
</cp:coreProperties>
</file>