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 id="2147483688" r:id="rId2"/>
  </p:sldMasterIdLst>
  <p:notesMasterIdLst>
    <p:notesMasterId r:id="rId5"/>
  </p:notesMasterIdLst>
  <p:handoutMasterIdLst>
    <p:handoutMasterId r:id="rId6"/>
  </p:handoutMasterIdLst>
  <p:sldIdLst>
    <p:sldId id="311" r:id="rId3"/>
    <p:sldId id="312" r:id="rId4"/>
  </p:sldIdLst>
  <p:sldSz cx="12192000" cy="6858000"/>
  <p:notesSz cx="7302500" cy="95885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52" userDrawn="1">
          <p15:clr>
            <a:srgbClr val="A4A3A4"/>
          </p15:clr>
        </p15:guide>
        <p15:guide id="2" pos="96" userDrawn="1">
          <p15:clr>
            <a:srgbClr val="A4A3A4"/>
          </p15:clr>
        </p15:guide>
        <p15:guide id="3" pos="7584" userDrawn="1">
          <p15:clr>
            <a:srgbClr val="A4A3A4"/>
          </p15:clr>
        </p15:guide>
      </p15:sldGuideLst>
    </p:ext>
    <p:ext uri="{2D200454-40CA-4A62-9FC3-DE9A4176ACB9}">
      <p15:notesGuideLst xmlns:p15="http://schemas.microsoft.com/office/powerpoint/2012/main">
        <p15:guide id="1" orient="horz" pos="3019">
          <p15:clr>
            <a:srgbClr val="A4A3A4"/>
          </p15:clr>
        </p15:guide>
        <p15:guide id="2" pos="23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2034"/>
    <a:srgbClr val="EFF755"/>
    <a:srgbClr val="CC6600"/>
    <a:srgbClr val="6666FF"/>
    <a:srgbClr val="008000"/>
    <a:srgbClr val="000080"/>
    <a:srgbClr val="004000"/>
    <a:srgbClr val="9966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93" autoAdjust="0"/>
    <p:restoredTop sz="95113" autoAdjust="0"/>
  </p:normalViewPr>
  <p:slideViewPr>
    <p:cSldViewPr snapToGrid="0">
      <p:cViewPr varScale="1">
        <p:scale>
          <a:sx n="134" d="100"/>
          <a:sy n="134" d="100"/>
        </p:scale>
        <p:origin x="208" y="216"/>
      </p:cViewPr>
      <p:guideLst>
        <p:guide orient="horz" pos="552"/>
        <p:guide pos="96"/>
        <p:guide pos="75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1836" y="-96"/>
      </p:cViewPr>
      <p:guideLst>
        <p:guide orient="horz" pos="3019"/>
        <p:guide pos="23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3165475" cy="479425"/>
          </a:xfrm>
          <a:prstGeom prst="rect">
            <a:avLst/>
          </a:prstGeom>
          <a:noFill/>
          <a:ln w="9525">
            <a:noFill/>
            <a:miter lim="800000"/>
            <a:headEnd/>
            <a:tailEnd/>
          </a:ln>
          <a:effectLst/>
        </p:spPr>
        <p:txBody>
          <a:bodyPr vert="horz" wrap="square" lIns="96231" tIns="48115" rIns="96231" bIns="48115" numCol="1" anchor="t" anchorCtr="0" compatLnSpc="1">
            <a:prstTxWarp prst="textNoShape">
              <a:avLst/>
            </a:prstTxWarp>
          </a:bodyPr>
          <a:lstStyle>
            <a:lvl1pPr defTabSz="962025">
              <a:defRPr sz="1200" smtClean="0">
                <a:latin typeface="Times New Roman" pitchFamily="18" charset="0"/>
              </a:defRPr>
            </a:lvl1pPr>
          </a:lstStyle>
          <a:p>
            <a:pPr>
              <a:defRPr/>
            </a:pPr>
            <a:endParaRPr lang="en-US"/>
          </a:p>
        </p:txBody>
      </p:sp>
      <p:sp>
        <p:nvSpPr>
          <p:cNvPr id="77827" name="Rectangle 3"/>
          <p:cNvSpPr>
            <a:spLocks noGrp="1" noChangeArrowheads="1"/>
          </p:cNvSpPr>
          <p:nvPr>
            <p:ph type="dt" sz="quarter" idx="1"/>
          </p:nvPr>
        </p:nvSpPr>
        <p:spPr bwMode="auto">
          <a:xfrm>
            <a:off x="4137025" y="0"/>
            <a:ext cx="3165475" cy="479425"/>
          </a:xfrm>
          <a:prstGeom prst="rect">
            <a:avLst/>
          </a:prstGeom>
          <a:noFill/>
          <a:ln w="9525">
            <a:noFill/>
            <a:miter lim="800000"/>
            <a:headEnd/>
            <a:tailEnd/>
          </a:ln>
          <a:effectLst/>
        </p:spPr>
        <p:txBody>
          <a:bodyPr vert="horz" wrap="square" lIns="96231" tIns="48115" rIns="96231" bIns="48115" numCol="1" anchor="t" anchorCtr="0" compatLnSpc="1">
            <a:prstTxWarp prst="textNoShape">
              <a:avLst/>
            </a:prstTxWarp>
          </a:bodyPr>
          <a:lstStyle>
            <a:lvl1pPr algn="r" defTabSz="962025">
              <a:defRPr sz="1200" smtClean="0">
                <a:latin typeface="Times New Roman" pitchFamily="18" charset="0"/>
              </a:defRPr>
            </a:lvl1pPr>
          </a:lstStyle>
          <a:p>
            <a:pPr>
              <a:defRPr/>
            </a:pPr>
            <a:endParaRPr lang="en-US"/>
          </a:p>
        </p:txBody>
      </p:sp>
      <p:sp>
        <p:nvSpPr>
          <p:cNvPr id="77828" name="Rectangle 4"/>
          <p:cNvSpPr>
            <a:spLocks noGrp="1" noChangeArrowheads="1"/>
          </p:cNvSpPr>
          <p:nvPr>
            <p:ph type="ftr" sz="quarter" idx="2"/>
          </p:nvPr>
        </p:nvSpPr>
        <p:spPr bwMode="auto">
          <a:xfrm>
            <a:off x="0" y="9109075"/>
            <a:ext cx="3165475" cy="479425"/>
          </a:xfrm>
          <a:prstGeom prst="rect">
            <a:avLst/>
          </a:prstGeom>
          <a:noFill/>
          <a:ln w="9525">
            <a:noFill/>
            <a:miter lim="800000"/>
            <a:headEnd/>
            <a:tailEnd/>
          </a:ln>
          <a:effectLst/>
        </p:spPr>
        <p:txBody>
          <a:bodyPr vert="horz" wrap="square" lIns="96231" tIns="48115" rIns="96231" bIns="48115" numCol="1" anchor="b" anchorCtr="0" compatLnSpc="1">
            <a:prstTxWarp prst="textNoShape">
              <a:avLst/>
            </a:prstTxWarp>
          </a:bodyPr>
          <a:lstStyle>
            <a:lvl1pPr defTabSz="962025">
              <a:defRPr sz="1200" smtClean="0">
                <a:latin typeface="Times New Roman" pitchFamily="18" charset="0"/>
              </a:defRPr>
            </a:lvl1pPr>
          </a:lstStyle>
          <a:p>
            <a:pPr>
              <a:defRPr/>
            </a:pPr>
            <a:endParaRPr lang="en-US"/>
          </a:p>
        </p:txBody>
      </p:sp>
      <p:sp>
        <p:nvSpPr>
          <p:cNvPr id="77829" name="Rectangle 5"/>
          <p:cNvSpPr>
            <a:spLocks noGrp="1" noChangeArrowheads="1"/>
          </p:cNvSpPr>
          <p:nvPr>
            <p:ph type="sldNum" sz="quarter" idx="3"/>
          </p:nvPr>
        </p:nvSpPr>
        <p:spPr bwMode="auto">
          <a:xfrm>
            <a:off x="4137025" y="9109075"/>
            <a:ext cx="3165475" cy="479425"/>
          </a:xfrm>
          <a:prstGeom prst="rect">
            <a:avLst/>
          </a:prstGeom>
          <a:noFill/>
          <a:ln w="9525">
            <a:noFill/>
            <a:miter lim="800000"/>
            <a:headEnd/>
            <a:tailEnd/>
          </a:ln>
          <a:effectLst/>
        </p:spPr>
        <p:txBody>
          <a:bodyPr vert="horz" wrap="square" lIns="96231" tIns="48115" rIns="96231" bIns="48115" numCol="1" anchor="b" anchorCtr="0" compatLnSpc="1">
            <a:prstTxWarp prst="textNoShape">
              <a:avLst/>
            </a:prstTxWarp>
          </a:bodyPr>
          <a:lstStyle>
            <a:lvl1pPr algn="r" defTabSz="962025">
              <a:defRPr sz="1200" smtClean="0">
                <a:latin typeface="Times New Roman" pitchFamily="18" charset="0"/>
              </a:defRPr>
            </a:lvl1pPr>
          </a:lstStyle>
          <a:p>
            <a:pPr>
              <a:defRPr/>
            </a:pPr>
            <a:fld id="{66158826-EADE-4792-AB13-43381F09BFE3}" type="slidenum">
              <a:rPr lang="en-US"/>
              <a:pPr>
                <a:defRPr/>
              </a:pPr>
              <a:t>‹#›</a:t>
            </a:fld>
            <a:endParaRPr lang="en-US"/>
          </a:p>
        </p:txBody>
      </p:sp>
    </p:spTree>
    <p:extLst>
      <p:ext uri="{BB962C8B-B14F-4D97-AF65-F5344CB8AC3E}">
        <p14:creationId xmlns:p14="http://schemas.microsoft.com/office/powerpoint/2010/main" val="16092543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165475" cy="479425"/>
          </a:xfrm>
          <a:prstGeom prst="rect">
            <a:avLst/>
          </a:prstGeom>
          <a:noFill/>
          <a:ln w="9525">
            <a:noFill/>
            <a:miter lim="800000"/>
            <a:headEnd/>
            <a:tailEnd/>
          </a:ln>
          <a:effectLst/>
        </p:spPr>
        <p:txBody>
          <a:bodyPr vert="horz" wrap="square" lIns="96231" tIns="48115" rIns="96231" bIns="48115" numCol="1" anchor="t" anchorCtr="0" compatLnSpc="1">
            <a:prstTxWarp prst="textNoShape">
              <a:avLst/>
            </a:prstTxWarp>
          </a:bodyPr>
          <a:lstStyle>
            <a:lvl1pPr defTabSz="962025">
              <a:defRPr sz="1200" smtClean="0">
                <a:latin typeface="Times New Roman" pitchFamily="18" charset="0"/>
              </a:defRPr>
            </a:lvl1pPr>
          </a:lstStyle>
          <a:p>
            <a:pPr>
              <a:defRPr/>
            </a:pPr>
            <a:endParaRPr lang="en-US"/>
          </a:p>
        </p:txBody>
      </p:sp>
      <p:sp>
        <p:nvSpPr>
          <p:cNvPr id="30723" name="Rectangle 3"/>
          <p:cNvSpPr>
            <a:spLocks noGrp="1" noChangeArrowheads="1"/>
          </p:cNvSpPr>
          <p:nvPr>
            <p:ph type="dt" idx="1"/>
          </p:nvPr>
        </p:nvSpPr>
        <p:spPr bwMode="auto">
          <a:xfrm>
            <a:off x="4137025" y="0"/>
            <a:ext cx="3165475" cy="479425"/>
          </a:xfrm>
          <a:prstGeom prst="rect">
            <a:avLst/>
          </a:prstGeom>
          <a:noFill/>
          <a:ln w="9525">
            <a:noFill/>
            <a:miter lim="800000"/>
            <a:headEnd/>
            <a:tailEnd/>
          </a:ln>
          <a:effectLst/>
        </p:spPr>
        <p:txBody>
          <a:bodyPr vert="horz" wrap="square" lIns="96231" tIns="48115" rIns="96231" bIns="48115" numCol="1" anchor="t" anchorCtr="0" compatLnSpc="1">
            <a:prstTxWarp prst="textNoShape">
              <a:avLst/>
            </a:prstTxWarp>
          </a:bodyPr>
          <a:lstStyle>
            <a:lvl1pPr algn="r" defTabSz="962025">
              <a:defRPr sz="1200" smtClean="0">
                <a:latin typeface="Times New Roman" pitchFamily="18" charset="0"/>
              </a:defRPr>
            </a:lvl1pPr>
          </a:lstStyle>
          <a:p>
            <a:pPr>
              <a:defRPr/>
            </a:pPr>
            <a:endParaRPr lang="en-US"/>
          </a:p>
        </p:txBody>
      </p:sp>
      <p:sp>
        <p:nvSpPr>
          <p:cNvPr id="22532" name="Rectangle 4"/>
          <p:cNvSpPr>
            <a:spLocks noGrp="1" noRot="1" noChangeAspect="1" noChangeArrowheads="1" noTextEdit="1"/>
          </p:cNvSpPr>
          <p:nvPr>
            <p:ph type="sldImg" idx="2"/>
          </p:nvPr>
        </p:nvSpPr>
        <p:spPr bwMode="auto">
          <a:xfrm>
            <a:off x="455613" y="719138"/>
            <a:ext cx="6391275" cy="3595687"/>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974725" y="4554538"/>
            <a:ext cx="5353050" cy="4314825"/>
          </a:xfrm>
          <a:prstGeom prst="rect">
            <a:avLst/>
          </a:prstGeom>
          <a:noFill/>
          <a:ln w="9525">
            <a:noFill/>
            <a:miter lim="800000"/>
            <a:headEnd/>
            <a:tailEnd/>
          </a:ln>
          <a:effectLst/>
        </p:spPr>
        <p:txBody>
          <a:bodyPr vert="horz" wrap="square" lIns="96231" tIns="48115" rIns="96231" bIns="481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p:cNvSpPr>
            <a:spLocks noGrp="1" noChangeArrowheads="1"/>
          </p:cNvSpPr>
          <p:nvPr>
            <p:ph type="ftr" sz="quarter" idx="4"/>
          </p:nvPr>
        </p:nvSpPr>
        <p:spPr bwMode="auto">
          <a:xfrm>
            <a:off x="0" y="9109075"/>
            <a:ext cx="3165475" cy="479425"/>
          </a:xfrm>
          <a:prstGeom prst="rect">
            <a:avLst/>
          </a:prstGeom>
          <a:noFill/>
          <a:ln w="9525">
            <a:noFill/>
            <a:miter lim="800000"/>
            <a:headEnd/>
            <a:tailEnd/>
          </a:ln>
          <a:effectLst/>
        </p:spPr>
        <p:txBody>
          <a:bodyPr vert="horz" wrap="square" lIns="96231" tIns="48115" rIns="96231" bIns="48115" numCol="1" anchor="b" anchorCtr="0" compatLnSpc="1">
            <a:prstTxWarp prst="textNoShape">
              <a:avLst/>
            </a:prstTxWarp>
          </a:bodyPr>
          <a:lstStyle>
            <a:lvl1pPr defTabSz="962025">
              <a:defRPr sz="1200" smtClean="0">
                <a:latin typeface="Times New Roman" pitchFamily="18" charset="0"/>
              </a:defRPr>
            </a:lvl1pPr>
          </a:lstStyle>
          <a:p>
            <a:pPr>
              <a:defRPr/>
            </a:pPr>
            <a:endParaRPr lang="en-US"/>
          </a:p>
        </p:txBody>
      </p:sp>
      <p:sp>
        <p:nvSpPr>
          <p:cNvPr id="30727" name="Rectangle 7"/>
          <p:cNvSpPr>
            <a:spLocks noGrp="1" noChangeArrowheads="1"/>
          </p:cNvSpPr>
          <p:nvPr>
            <p:ph type="sldNum" sz="quarter" idx="5"/>
          </p:nvPr>
        </p:nvSpPr>
        <p:spPr bwMode="auto">
          <a:xfrm>
            <a:off x="4137025" y="9109075"/>
            <a:ext cx="3165475" cy="479425"/>
          </a:xfrm>
          <a:prstGeom prst="rect">
            <a:avLst/>
          </a:prstGeom>
          <a:noFill/>
          <a:ln w="9525">
            <a:noFill/>
            <a:miter lim="800000"/>
            <a:headEnd/>
            <a:tailEnd/>
          </a:ln>
          <a:effectLst/>
        </p:spPr>
        <p:txBody>
          <a:bodyPr vert="horz" wrap="square" lIns="96231" tIns="48115" rIns="96231" bIns="48115" numCol="1" anchor="b" anchorCtr="0" compatLnSpc="1">
            <a:prstTxWarp prst="textNoShape">
              <a:avLst/>
            </a:prstTxWarp>
          </a:bodyPr>
          <a:lstStyle>
            <a:lvl1pPr algn="r" defTabSz="962025">
              <a:defRPr sz="1200" smtClean="0">
                <a:latin typeface="Times New Roman" pitchFamily="18" charset="0"/>
              </a:defRPr>
            </a:lvl1pPr>
          </a:lstStyle>
          <a:p>
            <a:pPr>
              <a:defRPr/>
            </a:pPr>
            <a:fld id="{ECC53042-5A96-4DBC-B738-B843823BA6D7}" type="slidenum">
              <a:rPr lang="en-US"/>
              <a:pPr>
                <a:defRPr/>
              </a:pPr>
              <a:t>‹#›</a:t>
            </a:fld>
            <a:endParaRPr lang="en-US"/>
          </a:p>
        </p:txBody>
      </p:sp>
    </p:spTree>
    <p:extLst>
      <p:ext uri="{BB962C8B-B14F-4D97-AF65-F5344CB8AC3E}">
        <p14:creationId xmlns:p14="http://schemas.microsoft.com/office/powerpoint/2010/main" val="34407555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DF734984-DA9D-46F7-86D2-46DD45087FB0}" type="datetimeFigureOut">
              <a:rPr lang="en-US" smtClean="0"/>
              <a:pPr/>
              <a:t>9/4/26</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A05E26D1-1274-47BB-A1DA-3B76A596BD10}"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F734984-DA9D-46F7-86D2-46DD45087FB0}" type="datetimeFigureOut">
              <a:rPr lang="en-US" smtClean="0"/>
              <a:pPr/>
              <a:t>9/4/26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05E26D1-1274-47BB-A1DA-3B76A596BD1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1B3422-96AF-A8AD-64E4-FF72FF5D9CCA}"/>
              </a:ext>
            </a:extLst>
          </p:cNvPr>
          <p:cNvSpPr/>
          <p:nvPr userDrawn="1"/>
        </p:nvSpPr>
        <p:spPr>
          <a:xfrm>
            <a:off x="0" y="0"/>
            <a:ext cx="12192000" cy="6858000"/>
          </a:xfrm>
          <a:prstGeom prst="rect">
            <a:avLst/>
          </a:prstGeom>
          <a:gradFill flip="none" rotWithShape="1">
            <a:gsLst>
              <a:gs pos="0">
                <a:srgbClr val="FFACAF">
                  <a:alpha val="50000"/>
                </a:srgbClr>
              </a:gs>
              <a:gs pos="100000">
                <a:srgbClr val="FFFFFF"/>
              </a:gs>
            </a:gsLst>
            <a:lin ang="0" scaled="1"/>
            <a:tileRect/>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pPr>
            <a:endParaRPr kumimoji="0" lang="en-US" sz="1800" b="0" i="0" u="none" strike="noStrike" kern="0" cap="none" spc="0" normalizeH="0" baseline="0" noProof="0">
              <a:ln>
                <a:noFill/>
              </a:ln>
              <a:solidFill>
                <a:prstClr val="white"/>
              </a:solidFill>
              <a:effectLst/>
              <a:uLnTx/>
              <a:uFillTx/>
              <a:latin typeface="Calibri"/>
            </a:endParaRPr>
          </a:p>
        </p:txBody>
      </p:sp>
      <p:sp>
        <p:nvSpPr>
          <p:cNvPr id="6" name="Document 5">
            <a:extLst>
              <a:ext uri="{FF2B5EF4-FFF2-40B4-BE49-F238E27FC236}">
                <a16:creationId xmlns:a16="http://schemas.microsoft.com/office/drawing/2014/main" id="{4A9B75FA-0E30-C1EB-F64A-D186F9A29F87}"/>
              </a:ext>
            </a:extLst>
          </p:cNvPr>
          <p:cNvSpPr/>
          <p:nvPr userDrawn="1"/>
        </p:nvSpPr>
        <p:spPr>
          <a:xfrm flipV="1">
            <a:off x="-15393" y="4335690"/>
            <a:ext cx="12207393" cy="2522310"/>
          </a:xfrm>
          <a:prstGeom prst="flowChartDocument">
            <a:avLst/>
          </a:prstGeom>
          <a:gradFill flip="none" rotWithShape="1">
            <a:gsLst>
              <a:gs pos="0">
                <a:srgbClr val="FF6C76"/>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
        <p:nvSpPr>
          <p:cNvPr id="9" name="TextBox 8">
            <a:extLst>
              <a:ext uri="{FF2B5EF4-FFF2-40B4-BE49-F238E27FC236}">
                <a16:creationId xmlns:a16="http://schemas.microsoft.com/office/drawing/2014/main" id="{A95B73D8-03A0-EF40-D73F-D1D336603FBD}"/>
              </a:ext>
            </a:extLst>
          </p:cNvPr>
          <p:cNvSpPr txBox="1"/>
          <p:nvPr userDrawn="1"/>
        </p:nvSpPr>
        <p:spPr bwMode="auto">
          <a:xfrm>
            <a:off x="-2125362" y="-2347784"/>
            <a:ext cx="178254" cy="369332"/>
          </a:xfrm>
          <a:prstGeom prst="rect">
            <a:avLst/>
          </a:prstGeom>
          <a:noFill/>
          <a:ln>
            <a:miter lim="800000"/>
            <a:headEnd/>
            <a:tailEnd/>
          </a:ln>
        </p:spPr>
        <p:txBody>
          <a:bodyPr vert="horz" wrap="none" lIns="0" tIns="0" rIns="0" bIns="0" numCol="1" rtlCol="0" anchor="t" anchorCtr="0" compatLnSpc="1">
            <a:prstTxWarp prst="textNoShape">
              <a:avLst/>
            </a:prstTxWarp>
            <a:spAutoFit/>
          </a:bodyPr>
          <a:lstStyle/>
          <a:p>
            <a:pPr marL="176213" indent="-176213" algn="l" fontAlgn="auto">
              <a:spcBef>
                <a:spcPts val="1200"/>
              </a:spcBef>
              <a:spcAft>
                <a:spcPts val="1200"/>
              </a:spcAft>
              <a:buFont typeface="Arial" pitchFamily="34" charset="0"/>
              <a:buChar char="•"/>
            </a:pPr>
            <a:endParaRPr lang="en-US" b="1" dirty="0">
              <a:solidFill>
                <a:schemeClr val="accent1"/>
              </a:solidFill>
              <a:latin typeface="+mn-lt"/>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Document 2">
            <a:extLst>
              <a:ext uri="{FF2B5EF4-FFF2-40B4-BE49-F238E27FC236}">
                <a16:creationId xmlns:a16="http://schemas.microsoft.com/office/drawing/2014/main" id="{97BC9111-43E8-5B0F-EC31-CF1D1E86697D}"/>
              </a:ext>
            </a:extLst>
          </p:cNvPr>
          <p:cNvSpPr/>
          <p:nvPr userDrawn="1"/>
        </p:nvSpPr>
        <p:spPr>
          <a:xfrm>
            <a:off x="1" y="0"/>
            <a:ext cx="12191998" cy="533400"/>
          </a:xfrm>
          <a:prstGeom prst="flowChartDocument">
            <a:avLst/>
          </a:prstGeom>
          <a:gradFill flip="none" rotWithShape="1">
            <a:gsLst>
              <a:gs pos="0">
                <a:srgbClr val="FFACAF"/>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
        <p:nvSpPr>
          <p:cNvPr id="4" name="Rectangle 3">
            <a:extLst>
              <a:ext uri="{FF2B5EF4-FFF2-40B4-BE49-F238E27FC236}">
                <a16:creationId xmlns:a16="http://schemas.microsoft.com/office/drawing/2014/main" id="{9CBC7EEA-493A-5C32-97B7-CC911B249EC7}"/>
              </a:ext>
            </a:extLst>
          </p:cNvPr>
          <p:cNvSpPr/>
          <p:nvPr userDrawn="1"/>
        </p:nvSpPr>
        <p:spPr bwMode="auto">
          <a:xfrm>
            <a:off x="11588371" y="6624263"/>
            <a:ext cx="609600" cy="241558"/>
          </a:xfrm>
          <a:prstGeom prst="rect">
            <a:avLst/>
          </a:prstGeom>
          <a:solidFill>
            <a:srgbClr val="FFACAF"/>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400">
              <a:defRPr/>
            </a:pPr>
            <a:endParaRPr lang="en-US" sz="1000" kern="0" dirty="0">
              <a:solidFill>
                <a:prstClr val="black"/>
              </a:solidFill>
              <a:latin typeface="Calibri"/>
            </a:endParaRPr>
          </a:p>
        </p:txBody>
      </p:sp>
      <p:sp>
        <p:nvSpPr>
          <p:cNvPr id="5" name="TextBox 4">
            <a:extLst>
              <a:ext uri="{FF2B5EF4-FFF2-40B4-BE49-F238E27FC236}">
                <a16:creationId xmlns:a16="http://schemas.microsoft.com/office/drawing/2014/main" id="{57B8E2B9-CA9A-A447-DE07-1755C1938D64}"/>
              </a:ext>
            </a:extLst>
          </p:cNvPr>
          <p:cNvSpPr txBox="1"/>
          <p:nvPr userDrawn="1"/>
        </p:nvSpPr>
        <p:spPr bwMode="auto">
          <a:xfrm>
            <a:off x="1" y="6636789"/>
            <a:ext cx="12191998" cy="238527"/>
          </a:xfrm>
          <a:prstGeom prst="rect">
            <a:avLst/>
          </a:prstGeom>
          <a:noFill/>
          <a:ln w="12700" cap="sq" algn="ctr">
            <a:noFill/>
            <a:miter lim="800000"/>
            <a:headEnd/>
            <a:tailEnd/>
          </a:ln>
          <a:effectLst/>
        </p:spPr>
        <p:txBody>
          <a:bodyPr wrap="square" rtlCol="0">
            <a:spAutoFit/>
          </a:bodyPr>
          <a:lstStyle/>
          <a:p>
            <a:pPr marL="466725" indent="0">
              <a:lnSpc>
                <a:spcPct val="95000"/>
              </a:lnSpc>
              <a:spcBef>
                <a:spcPts val="1200"/>
              </a:spcBef>
              <a:tabLst>
                <a:tab pos="11368088" algn="r"/>
              </a:tabLst>
            </a:pPr>
            <a:r>
              <a:rPr lang="en-US" sz="1000" b="1" i="0" cap="none" baseline="0" dirty="0">
                <a:solidFill>
                  <a:srgbClr val="1F497D">
                    <a:lumMod val="50000"/>
                  </a:srgbClr>
                </a:solidFill>
                <a:latin typeface="Arial" panose="020B0604020202020204" pitchFamily="34" charset="0"/>
                <a:cs typeface="Arial" panose="020B0604020202020204" pitchFamily="34" charset="0"/>
              </a:rPr>
              <a:t>J. Picone: Engineering Computation I</a:t>
            </a:r>
            <a:r>
              <a:rPr lang="en-US" sz="1000" b="1" dirty="0">
                <a:solidFill>
                  <a:srgbClr val="1F497D">
                    <a:lumMod val="50000"/>
                  </a:srgbClr>
                </a:solidFill>
                <a:latin typeface="Calibri"/>
              </a:rPr>
              <a:t>	</a:t>
            </a:r>
            <a:r>
              <a:rPr lang="en-US" sz="1000" b="1" i="0" kern="1200" cap="none" baseline="0" dirty="0">
                <a:solidFill>
                  <a:srgbClr val="1F497D">
                    <a:lumMod val="50000"/>
                  </a:srgbClr>
                </a:solidFill>
                <a:latin typeface="Arial" panose="020B0604020202020204" pitchFamily="34" charset="0"/>
                <a:ea typeface="+mn-ea"/>
                <a:cs typeface="Arial" panose="020B0604020202020204" pitchFamily="34" charset="0"/>
              </a:rPr>
              <a:t>Lecture 06</a:t>
            </a:r>
            <a:endParaRPr lang="en-US" sz="1000" b="1" i="0" dirty="0">
              <a:solidFill>
                <a:srgbClr val="000000"/>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F54746E-6FAE-BB68-31E7-AAA79FD7D8CA}"/>
              </a:ext>
            </a:extLst>
          </p:cNvPr>
          <p:cNvCxnSpPr>
            <a:cxnSpLocks/>
          </p:cNvCxnSpPr>
          <p:nvPr userDrawn="1"/>
        </p:nvCxnSpPr>
        <p:spPr bwMode="auto">
          <a:xfrm flipV="1">
            <a:off x="523208" y="6624263"/>
            <a:ext cx="11668791" cy="5137"/>
          </a:xfrm>
          <a:prstGeom prst="line">
            <a:avLst/>
          </a:prstGeom>
          <a:solidFill>
            <a:schemeClr val="accent2"/>
          </a:solidFill>
          <a:ln w="19050" cap="sq" cmpd="sng" algn="ctr">
            <a:solidFill>
              <a:srgbClr val="FFACAF"/>
            </a:solidFill>
            <a:prstDash val="solid"/>
            <a:round/>
            <a:headEnd type="none" w="med" len="med"/>
            <a:tailEnd type="none" w="med" len="med"/>
          </a:ln>
          <a:effectLst/>
        </p:spPr>
      </p:cxnSp>
      <p:sp>
        <p:nvSpPr>
          <p:cNvPr id="7" name="TextBox 6">
            <a:extLst>
              <a:ext uri="{FF2B5EF4-FFF2-40B4-BE49-F238E27FC236}">
                <a16:creationId xmlns:a16="http://schemas.microsoft.com/office/drawing/2014/main" id="{5A73EC31-D35A-4561-BDCD-28984C76A197}"/>
              </a:ext>
            </a:extLst>
          </p:cNvPr>
          <p:cNvSpPr txBox="1"/>
          <p:nvPr userDrawn="1"/>
        </p:nvSpPr>
        <p:spPr>
          <a:xfrm>
            <a:off x="11655387" y="6657110"/>
            <a:ext cx="486315" cy="153888"/>
          </a:xfrm>
          <a:prstGeom prst="rect">
            <a:avLst/>
          </a:prstGeom>
          <a:noFill/>
        </p:spPr>
        <p:txBody>
          <a:bodyPr wrap="square" lIns="0" tIns="0" rIns="0" bIns="0" rtlCol="0" anchor="ctr" anchorCtr="1">
            <a:spAutoFit/>
          </a:bodyPr>
          <a:lstStyle/>
          <a:p>
            <a:fld id="{7004E5E3-C477-F742-9645-5285663234E5}" type="slidenum">
              <a:rPr lang="en-US" sz="1000" b="1" smtClean="0">
                <a:solidFill>
                  <a:srgbClr val="000000"/>
                </a:solidFill>
                <a:latin typeface="Arial"/>
                <a:cs typeface="Arial"/>
              </a:rPr>
              <a:pPr/>
              <a:t>‹#›</a:t>
            </a:fld>
            <a:endParaRPr lang="en-US" sz="1000" b="1" dirty="0">
              <a:solidFill>
                <a:srgbClr val="000000"/>
              </a:solidFill>
              <a:latin typeface="Arial"/>
              <a:cs typeface="Arial"/>
            </a:endParaRPr>
          </a:p>
        </p:txBody>
      </p:sp>
      <p:sp>
        <p:nvSpPr>
          <p:cNvPr id="8" name="Title Placeholder 17">
            <a:extLst>
              <a:ext uri="{FF2B5EF4-FFF2-40B4-BE49-F238E27FC236}">
                <a16:creationId xmlns:a16="http://schemas.microsoft.com/office/drawing/2014/main" id="{44EEFD48-17CA-2E41-B633-6175D8F1E95E}"/>
              </a:ext>
            </a:extLst>
          </p:cNvPr>
          <p:cNvSpPr>
            <a:spLocks noGrp="1"/>
          </p:cNvSpPr>
          <p:nvPr>
            <p:ph type="title"/>
          </p:nvPr>
        </p:nvSpPr>
        <p:spPr>
          <a:xfrm>
            <a:off x="152400" y="2"/>
            <a:ext cx="11887200" cy="457198"/>
          </a:xfrm>
          <a:prstGeom prst="rect">
            <a:avLst/>
          </a:prstGeom>
        </p:spPr>
        <p:txBody>
          <a:bodyPr vert="horz" wrap="none" lIns="155448" tIns="0" rIns="0" bIns="0" rtlCol="0" anchor="ctr" anchorCtr="0">
            <a:noAutofit/>
          </a:bodyPr>
          <a:lstStyle/>
          <a:p>
            <a:endParaRPr lang="en-US" dirty="0"/>
          </a:p>
        </p:txBody>
      </p:sp>
      <p:pic>
        <p:nvPicPr>
          <p:cNvPr id="9" name="Picture 8">
            <a:extLst>
              <a:ext uri="{FF2B5EF4-FFF2-40B4-BE49-F238E27FC236}">
                <a16:creationId xmlns:a16="http://schemas.microsoft.com/office/drawing/2014/main" id="{510230AF-9B4B-C397-4F30-13F676B4D6F4}"/>
              </a:ext>
            </a:extLst>
          </p:cNvPr>
          <p:cNvPicPr>
            <a:picLocks noChangeAspect="1"/>
          </p:cNvPicPr>
          <p:nvPr userDrawn="1"/>
        </p:nvPicPr>
        <p:blipFill>
          <a:blip r:embed="rId13"/>
          <a:stretch>
            <a:fillRect/>
          </a:stretch>
        </p:blipFill>
        <p:spPr>
          <a:xfrm>
            <a:off x="41964" y="6492245"/>
            <a:ext cx="456488" cy="333278"/>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rtl="0" eaLnBrk="1" fontAlgn="base" hangingPunct="1">
        <a:spcBef>
          <a:spcPct val="0"/>
        </a:spcBef>
        <a:spcAft>
          <a:spcPct val="0"/>
        </a:spcAft>
        <a:defRPr sz="2400" b="1">
          <a:solidFill>
            <a:schemeClr val="tx1"/>
          </a:solidFill>
          <a:latin typeface="+mj-lt"/>
          <a:ea typeface="+mj-ea"/>
          <a:cs typeface="+mj-cs"/>
        </a:defRPr>
      </a:lvl1pPr>
      <a:lvl2pPr algn="ctr" rtl="0" eaLnBrk="1" fontAlgn="base" hangingPunct="1">
        <a:spcBef>
          <a:spcPct val="0"/>
        </a:spcBef>
        <a:spcAft>
          <a:spcPct val="0"/>
        </a:spcAft>
        <a:defRPr sz="2400" b="1">
          <a:solidFill>
            <a:schemeClr val="tx1"/>
          </a:solidFill>
          <a:latin typeface="Arial" charset="0"/>
        </a:defRPr>
      </a:lvl2pPr>
      <a:lvl3pPr algn="ctr" rtl="0" eaLnBrk="1" fontAlgn="base" hangingPunct="1">
        <a:spcBef>
          <a:spcPct val="0"/>
        </a:spcBef>
        <a:spcAft>
          <a:spcPct val="0"/>
        </a:spcAft>
        <a:defRPr sz="2400" b="1">
          <a:solidFill>
            <a:schemeClr val="tx1"/>
          </a:solidFill>
          <a:latin typeface="Arial" charset="0"/>
        </a:defRPr>
      </a:lvl3pPr>
      <a:lvl4pPr algn="ctr" rtl="0" eaLnBrk="1" fontAlgn="base" hangingPunct="1">
        <a:spcBef>
          <a:spcPct val="0"/>
        </a:spcBef>
        <a:spcAft>
          <a:spcPct val="0"/>
        </a:spcAft>
        <a:defRPr sz="2400" b="1">
          <a:solidFill>
            <a:schemeClr val="tx1"/>
          </a:solidFill>
          <a:latin typeface="Arial" charset="0"/>
        </a:defRPr>
      </a:lvl4pPr>
      <a:lvl5pPr algn="ctr" rtl="0" eaLnBrk="1" fontAlgn="base" hangingPunct="1">
        <a:spcBef>
          <a:spcPct val="0"/>
        </a:spcBef>
        <a:spcAft>
          <a:spcPct val="0"/>
        </a:spcAft>
        <a:defRPr sz="2400" b="1">
          <a:solidFill>
            <a:schemeClr val="tx1"/>
          </a:solidFill>
          <a:latin typeface="Arial" charset="0"/>
        </a:defRPr>
      </a:lvl5pPr>
      <a:lvl6pPr marL="457200" algn="ctr" rtl="0" eaLnBrk="1" fontAlgn="base" hangingPunct="1">
        <a:spcBef>
          <a:spcPct val="0"/>
        </a:spcBef>
        <a:spcAft>
          <a:spcPct val="0"/>
        </a:spcAft>
        <a:defRPr sz="2400" b="1">
          <a:solidFill>
            <a:schemeClr val="tx1"/>
          </a:solidFill>
          <a:latin typeface="Arial" charset="0"/>
        </a:defRPr>
      </a:lvl6pPr>
      <a:lvl7pPr marL="914400" algn="ctr" rtl="0" eaLnBrk="1" fontAlgn="base" hangingPunct="1">
        <a:spcBef>
          <a:spcPct val="0"/>
        </a:spcBef>
        <a:spcAft>
          <a:spcPct val="0"/>
        </a:spcAft>
        <a:defRPr sz="2400" b="1">
          <a:solidFill>
            <a:schemeClr val="tx1"/>
          </a:solidFill>
          <a:latin typeface="Arial" charset="0"/>
        </a:defRPr>
      </a:lvl7pPr>
      <a:lvl8pPr marL="1371600" algn="ctr" rtl="0" eaLnBrk="1" fontAlgn="base" hangingPunct="1">
        <a:spcBef>
          <a:spcPct val="0"/>
        </a:spcBef>
        <a:spcAft>
          <a:spcPct val="0"/>
        </a:spcAft>
        <a:defRPr sz="2400" b="1">
          <a:solidFill>
            <a:schemeClr val="tx1"/>
          </a:solidFill>
          <a:latin typeface="Arial" charset="0"/>
        </a:defRPr>
      </a:lvl8pPr>
      <a:lvl9pPr marL="1828800" algn="ctr" rtl="0" eaLnBrk="1" fontAlgn="base" hangingPunct="1">
        <a:spcBef>
          <a:spcPct val="0"/>
        </a:spcBef>
        <a:spcAft>
          <a:spcPct val="0"/>
        </a:spcAft>
        <a:defRPr sz="2400" b="1">
          <a:solidFill>
            <a:schemeClr val="tx1"/>
          </a:solidFill>
          <a:latin typeface="Arial" charset="0"/>
        </a:defRPr>
      </a:lvl9pPr>
    </p:titleStyle>
    <p:bodyStyle>
      <a:lvl1pPr marL="342900" indent="-342900" algn="l" rtl="0" eaLnBrk="1" fontAlgn="base" hangingPunct="1">
        <a:spcBef>
          <a:spcPct val="20000"/>
        </a:spcBef>
        <a:spcAft>
          <a:spcPct val="0"/>
        </a:spcAft>
        <a:buChar char="•"/>
        <a:defRPr>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batsov.com/articles/2011/11/30/the-ultimate-collection-of-emacs-resources/" TargetMode="External"/><Relationship Id="rId3" Type="http://schemas.openxmlformats.org/officeDocument/2006/relationships/hyperlink" Target="http://www.lynda.com/Mac-OS-X-tutorials/Unix-text-editors/78546/83625-4.html" TargetMode="External"/><Relationship Id="rId7" Type="http://schemas.openxmlformats.org/officeDocument/2006/relationships/hyperlink" Target="http://www.emacswiki.org/emacs/EmacsHistory" TargetMode="External"/><Relationship Id="rId2" Type="http://schemas.openxmlformats.org/officeDocument/2006/relationships/hyperlink" Target="https://www.gnu.org/software/emacs/" TargetMode="External"/><Relationship Id="rId1" Type="http://schemas.openxmlformats.org/officeDocument/2006/relationships/slideLayout" Target="../slideLayouts/slideLayout2.xml"/><Relationship Id="rId6" Type="http://schemas.openxmlformats.org/officeDocument/2006/relationships/hyperlink" Target="https://www.youtube.com/watch?v=ggSyF1SVFr4" TargetMode="External"/><Relationship Id="rId5" Type="http://schemas.openxmlformats.org/officeDocument/2006/relationships/hyperlink" Target="https://www.emacswiki.org/emacs/EmacsChannel" TargetMode="External"/><Relationship Id="rId4" Type="http://schemas.openxmlformats.org/officeDocument/2006/relationships/hyperlink" Target="https://www.linkedin.com/learning/unix-essential-training/unix-text-editors?u=2206009" TargetMode="Externa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152400" y="894735"/>
            <a:ext cx="11887199" cy="5784845"/>
          </a:xfrm>
          <a:prstGeom prst="rect">
            <a:avLst/>
          </a:prstGeom>
          <a:noFill/>
          <a:ln>
            <a:miter lim="800000"/>
            <a:headEnd/>
            <a:tailEnd/>
          </a:ln>
        </p:spPr>
        <p:txBody>
          <a:bodyPr vert="horz" wrap="none" lIns="0" tIns="0" rIns="0" bIns="0" numCol="1" anchor="t" anchorCtr="0" compatLnSpc="1">
            <a:prstTxWarp prst="textNoShape">
              <a:avLst/>
            </a:prstTxWarp>
          </a:bodyPr>
          <a:lstStyle/>
          <a:p>
            <a:pPr marL="176213" lvl="0" indent="-176213" fontAlgn="auto">
              <a:spcBef>
                <a:spcPts val="1200"/>
              </a:spcBef>
              <a:spcAft>
                <a:spcPts val="1200"/>
              </a:spcAft>
              <a:buFont typeface="Arial" pitchFamily="34" charset="0"/>
              <a:buChar char="•"/>
              <a:defRPr/>
            </a:pPr>
            <a:r>
              <a:rPr lang="en-US" b="1" dirty="0">
                <a:solidFill>
                  <a:schemeClr val="accent1"/>
                </a:solidFill>
              </a:rPr>
              <a:t>Topics:</a:t>
            </a:r>
          </a:p>
          <a:p>
            <a:pPr marL="165100" fontAlgn="auto">
              <a:spcAft>
                <a:spcPts val="0"/>
              </a:spcAft>
              <a:tabLst>
                <a:tab pos="2290763" algn="l"/>
                <a:tab pos="4113213" algn="l"/>
              </a:tabLst>
              <a:defRPr/>
            </a:pPr>
            <a:r>
              <a:rPr lang="en-US" sz="1800" b="1" dirty="0">
                <a:solidFill>
                  <a:schemeClr val="tx2"/>
                </a:solidFill>
              </a:rPr>
              <a:t>Text Editors (e.g., ed, sed, vi)</a:t>
            </a:r>
          </a:p>
          <a:p>
            <a:pPr marL="165100" fontAlgn="auto">
              <a:spcAft>
                <a:spcPts val="0"/>
              </a:spcAft>
              <a:tabLst>
                <a:tab pos="2290763" algn="l"/>
                <a:tab pos="4113213" algn="l"/>
              </a:tabLst>
              <a:defRPr/>
            </a:pPr>
            <a:r>
              <a:rPr lang="en-US" sz="1800" b="1" dirty="0">
                <a:solidFill>
                  <a:schemeClr val="tx2"/>
                </a:solidFill>
              </a:rPr>
              <a:t>Buffers, Screens and Shells</a:t>
            </a:r>
          </a:p>
          <a:p>
            <a:pPr marL="165100" fontAlgn="auto">
              <a:spcAft>
                <a:spcPts val="0"/>
              </a:spcAft>
              <a:tabLst>
                <a:tab pos="2290763" algn="l"/>
                <a:tab pos="4113213" algn="l"/>
              </a:tabLst>
              <a:defRPr/>
            </a:pPr>
            <a:r>
              <a:rPr lang="en-US" sz="1800" b="1" dirty="0">
                <a:solidFill>
                  <a:schemeClr val="tx2"/>
                </a:solidFill>
              </a:rPr>
              <a:t>LISP Programming</a:t>
            </a:r>
          </a:p>
          <a:p>
            <a:pPr marL="165100" fontAlgn="auto">
              <a:spcAft>
                <a:spcPts val="0"/>
              </a:spcAft>
              <a:tabLst>
                <a:tab pos="2290763" algn="l"/>
                <a:tab pos="4113213" algn="l"/>
              </a:tabLst>
              <a:defRPr/>
            </a:pPr>
            <a:r>
              <a:rPr lang="en-US" sz="1800" b="1" dirty="0">
                <a:solidFill>
                  <a:schemeClr val="tx2"/>
                </a:solidFill>
              </a:rPr>
              <a:t>Macros</a:t>
            </a:r>
          </a:p>
          <a:p>
            <a:pPr marL="165100" fontAlgn="auto">
              <a:spcAft>
                <a:spcPts val="0"/>
              </a:spcAft>
              <a:tabLst>
                <a:tab pos="2290763" algn="l"/>
                <a:tab pos="4113213" algn="l"/>
              </a:tabLst>
              <a:defRPr/>
            </a:pPr>
            <a:r>
              <a:rPr lang="en-US" sz="1800" b="1" dirty="0">
                <a:solidFill>
                  <a:schemeClr val="tx2"/>
                </a:solidFill>
              </a:rPr>
              <a:t>Demonstration</a:t>
            </a:r>
          </a:p>
          <a:p>
            <a:pPr marL="165100" fontAlgn="auto">
              <a:spcAft>
                <a:spcPts val="0"/>
              </a:spcAft>
              <a:tabLst>
                <a:tab pos="2290763" algn="l"/>
                <a:tab pos="4113213" algn="l"/>
              </a:tabLst>
              <a:defRPr/>
            </a:pPr>
            <a:r>
              <a:rPr lang="en-US" sz="1800" b="1" dirty="0">
                <a:solidFill>
                  <a:schemeClr val="tx2"/>
                </a:solidFill>
              </a:rPr>
              <a:t>Fun Stuff</a:t>
            </a:r>
          </a:p>
          <a:p>
            <a:pPr marL="176213" indent="-176213" fontAlgn="auto">
              <a:spcBef>
                <a:spcPts val="1200"/>
              </a:spcBef>
              <a:spcAft>
                <a:spcPts val="1200"/>
              </a:spcAft>
              <a:buFont typeface="Arial" pitchFamily="34" charset="0"/>
              <a:buChar char="•"/>
              <a:defRPr/>
            </a:pPr>
            <a:r>
              <a:rPr lang="en-US" b="1" dirty="0">
                <a:solidFill>
                  <a:schemeClr val="accent1"/>
                </a:solidFill>
              </a:rPr>
              <a:t>Resources:</a:t>
            </a:r>
          </a:p>
          <a:p>
            <a:pPr marL="165100" fontAlgn="auto">
              <a:spcAft>
                <a:spcPts val="0"/>
              </a:spcAft>
              <a:tabLst>
                <a:tab pos="2290763" algn="l"/>
                <a:tab pos="4113213" algn="l"/>
              </a:tabLst>
              <a:defRPr/>
            </a:pPr>
            <a:r>
              <a:rPr lang="en-US" sz="1800" b="1" dirty="0">
                <a:solidFill>
                  <a:schemeClr val="tx2"/>
                </a:solidFill>
              </a:rPr>
              <a:t>GNU: </a:t>
            </a:r>
            <a:r>
              <a:rPr lang="en-US" sz="1800" b="1" dirty="0">
                <a:solidFill>
                  <a:schemeClr val="tx2"/>
                </a:solidFill>
                <a:hlinkClick r:id="rId2"/>
              </a:rPr>
              <a:t>An extensible customizable editor</a:t>
            </a:r>
            <a:endParaRPr lang="en-US" sz="1800" b="1" dirty="0">
              <a:solidFill>
                <a:schemeClr val="tx2"/>
              </a:solidFill>
              <a:hlinkClick r:id="rId3"/>
            </a:endParaRPr>
          </a:p>
          <a:p>
            <a:pPr marL="165100" fontAlgn="auto">
              <a:spcAft>
                <a:spcPts val="0"/>
              </a:spcAft>
              <a:tabLst>
                <a:tab pos="2290763" algn="l"/>
                <a:tab pos="4113213" algn="l"/>
              </a:tabLst>
              <a:defRPr/>
            </a:pPr>
            <a:r>
              <a:rPr lang="en-US" sz="1800" b="1" dirty="0">
                <a:solidFill>
                  <a:schemeClr val="tx2"/>
                </a:solidFill>
              </a:rPr>
              <a:t>LinkedIn: </a:t>
            </a:r>
            <a:r>
              <a:rPr lang="en-US" sz="1800" b="1" dirty="0">
                <a:solidFill>
                  <a:schemeClr val="tx2"/>
                </a:solidFill>
                <a:hlinkClick r:id="rId4"/>
              </a:rPr>
              <a:t>Unix Text Editors</a:t>
            </a:r>
            <a:endParaRPr lang="en-US" sz="1800" b="1" dirty="0">
              <a:solidFill>
                <a:schemeClr val="tx2"/>
              </a:solidFill>
            </a:endParaRPr>
          </a:p>
          <a:p>
            <a:pPr marL="165100" fontAlgn="auto">
              <a:spcAft>
                <a:spcPts val="0"/>
              </a:spcAft>
              <a:tabLst>
                <a:tab pos="2290763" algn="l"/>
                <a:tab pos="4113213" algn="l"/>
              </a:tabLst>
              <a:defRPr/>
            </a:pPr>
            <a:r>
              <a:rPr lang="en-US" sz="1800" b="1" dirty="0">
                <a:solidFill>
                  <a:schemeClr val="tx2"/>
                </a:solidFill>
              </a:rPr>
              <a:t>GNU IRC: </a:t>
            </a:r>
            <a:r>
              <a:rPr lang="en-US" sz="1800" b="1" dirty="0">
                <a:solidFill>
                  <a:schemeClr val="tx2"/>
                </a:solidFill>
                <a:hlinkClick r:id="rId5"/>
              </a:rPr>
              <a:t>The Emacs Channel</a:t>
            </a:r>
            <a:endParaRPr lang="en-US" sz="1800" b="1" dirty="0">
              <a:solidFill>
                <a:schemeClr val="tx2"/>
              </a:solidFill>
            </a:endParaRPr>
          </a:p>
          <a:p>
            <a:pPr marL="165100" fontAlgn="auto">
              <a:spcAft>
                <a:spcPts val="0"/>
              </a:spcAft>
              <a:tabLst>
                <a:tab pos="2290763" algn="l"/>
                <a:tab pos="4113213" algn="l"/>
              </a:tabLst>
              <a:defRPr/>
            </a:pPr>
            <a:r>
              <a:rPr lang="en-US" sz="1800" b="1" dirty="0">
                <a:solidFill>
                  <a:schemeClr val="tx2"/>
                </a:solidFill>
              </a:rPr>
              <a:t>YouTube: </a:t>
            </a:r>
            <a:r>
              <a:rPr lang="en-US" sz="1800" b="1" dirty="0">
                <a:solidFill>
                  <a:schemeClr val="tx2"/>
                </a:solidFill>
                <a:hlinkClick r:id="rId6"/>
              </a:rPr>
              <a:t>VIM Basics</a:t>
            </a:r>
            <a:endParaRPr lang="en-US" sz="1800" b="1" dirty="0">
              <a:solidFill>
                <a:schemeClr val="tx2"/>
              </a:solidFill>
            </a:endParaRPr>
          </a:p>
          <a:p>
            <a:pPr marL="165100" fontAlgn="auto">
              <a:spcAft>
                <a:spcPts val="0"/>
              </a:spcAft>
              <a:tabLst>
                <a:tab pos="2290763" algn="l"/>
                <a:tab pos="4113213" algn="l"/>
              </a:tabLst>
              <a:defRPr/>
            </a:pPr>
            <a:r>
              <a:rPr lang="en-US" sz="1800" b="1" dirty="0">
                <a:solidFill>
                  <a:schemeClr val="tx2"/>
                </a:solidFill>
              </a:rPr>
              <a:t>Wiki: </a:t>
            </a:r>
            <a:r>
              <a:rPr lang="en-US" sz="1800" b="1" dirty="0">
                <a:solidFill>
                  <a:schemeClr val="tx2"/>
                </a:solidFill>
                <a:hlinkClick r:id="rId7"/>
              </a:rPr>
              <a:t>The History of Emacs</a:t>
            </a:r>
            <a:endParaRPr lang="en-US" sz="1800" b="1" dirty="0">
              <a:solidFill>
                <a:schemeClr val="tx2"/>
              </a:solidFill>
            </a:endParaRPr>
          </a:p>
          <a:p>
            <a:pPr marL="165100" fontAlgn="auto">
              <a:spcAft>
                <a:spcPts val="0"/>
              </a:spcAft>
              <a:tabLst>
                <a:tab pos="2290763" algn="l"/>
                <a:tab pos="4113213" algn="l"/>
              </a:tabLst>
              <a:defRPr/>
            </a:pPr>
            <a:r>
              <a:rPr lang="en-US" sz="1800" b="1" dirty="0" err="1">
                <a:solidFill>
                  <a:schemeClr val="tx2"/>
                </a:solidFill>
              </a:rPr>
              <a:t>Batsov</a:t>
            </a:r>
            <a:r>
              <a:rPr lang="en-US" sz="1800" b="1" dirty="0">
                <a:solidFill>
                  <a:schemeClr val="tx2"/>
                </a:solidFill>
              </a:rPr>
              <a:t>: </a:t>
            </a:r>
            <a:r>
              <a:rPr lang="en-US" sz="1800" b="1" dirty="0">
                <a:solidFill>
                  <a:schemeClr val="tx2"/>
                </a:solidFill>
                <a:hlinkClick r:id="rId8"/>
              </a:rPr>
              <a:t>Emacs Resources</a:t>
            </a:r>
            <a:endParaRPr lang="en-US" sz="1800" b="1" dirty="0">
              <a:solidFill>
                <a:schemeClr val="tx2"/>
              </a:solidFill>
            </a:endParaRPr>
          </a:p>
        </p:txBody>
      </p:sp>
      <p:sp>
        <p:nvSpPr>
          <p:cNvPr id="10" name="Text Box 29"/>
          <p:cNvSpPr txBox="1">
            <a:spLocks noChangeArrowheads="1"/>
          </p:cNvSpPr>
          <p:nvPr/>
        </p:nvSpPr>
        <p:spPr bwMode="auto">
          <a:xfrm>
            <a:off x="152400" y="217915"/>
            <a:ext cx="11887200" cy="461665"/>
          </a:xfrm>
          <a:prstGeom prst="rect">
            <a:avLst/>
          </a:prstGeom>
          <a:noFill/>
          <a:ln w="9525">
            <a:noFill/>
            <a:miter lim="800000"/>
            <a:headEnd/>
            <a:tailEnd/>
          </a:ln>
        </p:spPr>
        <p:txBody>
          <a:bodyPr wrap="square">
            <a:spAutoFit/>
          </a:bodyPr>
          <a:lstStyle/>
          <a:p>
            <a:pPr algn="ctr">
              <a:spcBef>
                <a:spcPct val="50000"/>
              </a:spcBef>
            </a:pPr>
            <a:r>
              <a:rPr lang="en-US" b="1">
                <a:solidFill>
                  <a:schemeClr val="accent1"/>
                </a:solidFill>
              </a:rPr>
              <a:t>Lecture 06: </a:t>
            </a:r>
            <a:r>
              <a:rPr lang="en-US" b="1" dirty="0">
                <a:solidFill>
                  <a:schemeClr val="accent1"/>
                </a:solidFill>
              </a:rPr>
              <a:t>Linux – Editor </a:t>
            </a:r>
            <a:r>
              <a:rPr lang="en-US" b="1" dirty="0" err="1">
                <a:solidFill>
                  <a:schemeClr val="accent1"/>
                </a:solidFill>
              </a:rPr>
              <a:t>MACroS</a:t>
            </a:r>
            <a:r>
              <a:rPr lang="en-US" b="1" dirty="0">
                <a:solidFill>
                  <a:schemeClr val="accent1"/>
                </a:solidFill>
              </a:rPr>
              <a:t> (EMACS)</a:t>
            </a:r>
            <a:endParaRPr lang="en-US" b="1" dirty="0">
              <a:solidFill>
                <a:schemeClr val="accent2"/>
              </a:solidFill>
            </a:endParaRPr>
          </a:p>
        </p:txBody>
      </p:sp>
      <p:pic>
        <p:nvPicPr>
          <p:cNvPr id="2" name="Picture 1">
            <a:extLst>
              <a:ext uri="{FF2B5EF4-FFF2-40B4-BE49-F238E27FC236}">
                <a16:creationId xmlns:a16="http://schemas.microsoft.com/office/drawing/2014/main" id="{196F1D5D-FCBD-7C75-1ADF-09498B7EF1B7}"/>
              </a:ext>
            </a:extLst>
          </p:cNvPr>
          <p:cNvPicPr>
            <a:picLocks noChangeAspect="1"/>
          </p:cNvPicPr>
          <p:nvPr/>
        </p:nvPicPr>
        <p:blipFill>
          <a:blip r:embed="rId9"/>
          <a:stretch>
            <a:fillRect/>
          </a:stretch>
        </p:blipFill>
        <p:spPr>
          <a:xfrm>
            <a:off x="6108179" y="876300"/>
            <a:ext cx="5931421" cy="325426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8AF696A-0988-F641-91E4-E4ECC1EE7694}"/>
              </a:ext>
            </a:extLst>
          </p:cNvPr>
          <p:cNvSpPr txBox="1">
            <a:spLocks noChangeArrowheads="1"/>
          </p:cNvSpPr>
          <p:nvPr/>
        </p:nvSpPr>
        <p:spPr bwMode="auto">
          <a:xfrm>
            <a:off x="152401" y="57150"/>
            <a:ext cx="10285412" cy="369332"/>
          </a:xfrm>
          <a:prstGeom prst="rect">
            <a:avLst/>
          </a:prstGeom>
          <a:noFill/>
          <a:ln w="9525">
            <a:noFill/>
            <a:miter lim="800000"/>
            <a:headEnd/>
            <a:tailEnd/>
          </a:ln>
        </p:spPr>
        <p:txBody>
          <a:bodyPr wrap="square" lIns="0" tIns="0" rIns="0" bIns="0">
            <a:spAutoFit/>
          </a:bodyPr>
          <a:lstStyle/>
          <a:p>
            <a:pPr>
              <a:spcBef>
                <a:spcPct val="50000"/>
              </a:spcBef>
            </a:pPr>
            <a:r>
              <a:rPr lang="en-US" b="1" dirty="0">
                <a:solidFill>
                  <a:schemeClr val="accent2"/>
                </a:solidFill>
              </a:rPr>
              <a:t>Summary</a:t>
            </a:r>
          </a:p>
        </p:txBody>
      </p:sp>
      <p:sp>
        <p:nvSpPr>
          <p:cNvPr id="3" name="Rectangle 3">
            <a:extLst>
              <a:ext uri="{FF2B5EF4-FFF2-40B4-BE49-F238E27FC236}">
                <a16:creationId xmlns:a16="http://schemas.microsoft.com/office/drawing/2014/main" id="{474805C2-7122-3046-9764-1DF58A357B3C}"/>
              </a:ext>
            </a:extLst>
          </p:cNvPr>
          <p:cNvSpPr txBox="1">
            <a:spLocks noChangeArrowheads="1"/>
          </p:cNvSpPr>
          <p:nvPr/>
        </p:nvSpPr>
        <p:spPr bwMode="auto">
          <a:xfrm>
            <a:off x="152400" y="707571"/>
            <a:ext cx="11887200" cy="5736772"/>
          </a:xfrm>
          <a:prstGeom prst="rect">
            <a:avLst/>
          </a:prstGeom>
          <a:noFill/>
          <a:ln>
            <a:miter lim="800000"/>
            <a:headEnd/>
            <a:tailEnd/>
          </a:ln>
        </p:spPr>
        <p:txBody>
          <a:bodyPr vert="horz" wrap="square" lIns="0" tIns="0" rIns="0" bIns="0" numCol="1" anchor="t" anchorCtr="0" compatLnSpc="1">
            <a:prstTxWarp prst="textNoShape">
              <a:avLst/>
            </a:prstTxWarp>
          </a:bodyPr>
          <a:lstStyle/>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Smart Text Editors and IDEs: </a:t>
            </a:r>
            <a:r>
              <a:rPr lang="en-US" sz="1800" b="1" dirty="0">
                <a:solidFill>
                  <a:srgbClr val="000000"/>
                </a:solidFill>
                <a:latin typeface="Arial"/>
              </a:rPr>
              <a:t>Editors help you develop, format and debug code quickly.</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Emacs:</a:t>
            </a:r>
            <a:r>
              <a:rPr lang="en-US" sz="1800" b="1" dirty="0">
                <a:solidFill>
                  <a:srgbClr val="000000"/>
                </a:solidFill>
                <a:latin typeface="Arial"/>
              </a:rPr>
              <a:t> Since 1972, emacs has been evolving as one of the first interactive What You See Is What You Get (WYSIWYG) editors. It is one of the longest and most successful software engineering projects.</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Linux:</a:t>
            </a:r>
            <a:r>
              <a:rPr lang="en-US" sz="1800" b="1" dirty="0">
                <a:solidFill>
                  <a:srgbClr val="000000"/>
                </a:solidFill>
                <a:latin typeface="Arial"/>
              </a:rPr>
              <a:t> Emacs is now distributed as part of the Linux operating system.</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Customizable:</a:t>
            </a:r>
            <a:r>
              <a:rPr lang="en-US" sz="1800" b="1" dirty="0">
                <a:solidFill>
                  <a:srgbClr val="000000"/>
                </a:solidFill>
                <a:latin typeface="Arial"/>
              </a:rPr>
              <a:t> Everything in emacs can be reprogrammed using LISP code. It can be configured from a set of configuration files (e.g., .emacs).</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Screen Management:</a:t>
            </a:r>
            <a:r>
              <a:rPr lang="en-US" sz="1800" b="1" dirty="0">
                <a:solidFill>
                  <a:srgbClr val="000000"/>
                </a:solidFill>
                <a:latin typeface="Arial"/>
              </a:rPr>
              <a:t> Emacs lets you split the screen into buffers and easily move text between these buffers.</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Macros: </a:t>
            </a:r>
            <a:r>
              <a:rPr lang="en-US" sz="1800" b="1" dirty="0">
                <a:solidFill>
                  <a:srgbClr val="000000"/>
                </a:solidFill>
                <a:latin typeface="Arial"/>
              </a:rPr>
              <a:t>A sequence of keystrokes can be recorded and reused as a complex command. We use these to process large amounts of text.</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Modes:</a:t>
            </a:r>
            <a:r>
              <a:rPr lang="en-US" sz="1800" b="1" dirty="0">
                <a:solidFill>
                  <a:srgbClr val="000000"/>
                </a:solidFill>
                <a:latin typeface="Arial"/>
              </a:rPr>
              <a:t> Emacs has many modes that allow you to do things like edit directory trees, run Unix shells and learn through built-in help.</a:t>
            </a:r>
          </a:p>
          <a:p>
            <a:pPr marL="173038" indent="-163513" fontAlgn="auto">
              <a:spcAft>
                <a:spcPts val="1200"/>
              </a:spcAft>
              <a:buFont typeface="Arial" panose="020B0604020202020204" pitchFamily="34" charset="0"/>
              <a:buChar char="•"/>
              <a:tabLst>
                <a:tab pos="2290763" algn="l"/>
                <a:tab pos="4113213" algn="l"/>
              </a:tabLst>
              <a:defRPr/>
            </a:pPr>
            <a:r>
              <a:rPr lang="en-US" sz="1800" b="1" dirty="0">
                <a:solidFill>
                  <a:srgbClr val="333399"/>
                </a:solidFill>
                <a:latin typeface="Arial"/>
              </a:rPr>
              <a:t>Cheat Sheets: </a:t>
            </a:r>
            <a:r>
              <a:rPr lang="en-US" sz="1800" b="1" dirty="0">
                <a:solidFill>
                  <a:srgbClr val="000000"/>
                </a:solidFill>
                <a:latin typeface="Arial"/>
              </a:rPr>
              <a:t>There are many trifolds, called cheat sheets, that list the most useful commands. </a:t>
            </a:r>
            <a:r>
              <a:rPr lang="en-US" sz="1800" b="1">
                <a:solidFill>
                  <a:srgbClr val="000000"/>
                </a:solidFill>
                <a:latin typeface="Arial"/>
              </a:rPr>
              <a:t>Once you learn how to use the built-in help, you don’t need to rely on these.</a:t>
            </a:r>
          </a:p>
        </p:txBody>
      </p:sp>
    </p:spTree>
    <p:extLst>
      <p:ext uri="{BB962C8B-B14F-4D97-AF65-F5344CB8AC3E}">
        <p14:creationId xmlns:p14="http://schemas.microsoft.com/office/powerpoint/2010/main" val="2059873011"/>
      </p:ext>
    </p:extLst>
  </p:cSld>
  <p:clrMapOvr>
    <a:masterClrMapping/>
  </p:clrMapOvr>
</p:sld>
</file>

<file path=ppt/theme/theme1.xml><?xml version="1.0" encoding="utf-8"?>
<a:theme xmlns:a="http://schemas.openxmlformats.org/drawingml/2006/main" name="lecture_title">
  <a:themeElements>
    <a:clrScheme name="ISIP Standard">
      <a:dk1>
        <a:srgbClr val="000000"/>
      </a:dk1>
      <a:lt1>
        <a:srgbClr val="000000"/>
      </a:lt1>
      <a:dk2>
        <a:srgbClr val="000000"/>
      </a:dk2>
      <a:lt2>
        <a:srgbClr val="000000"/>
      </a:lt2>
      <a:accent1>
        <a:srgbClr val="333399"/>
      </a:accent1>
      <a:accent2>
        <a:srgbClr val="892034"/>
      </a:accent2>
      <a:accent3>
        <a:srgbClr val="FFFFE2"/>
      </a:accent3>
      <a:accent4>
        <a:srgbClr val="FFFFE2"/>
      </a:accent4>
      <a:accent5>
        <a:srgbClr val="FFFFE2"/>
      </a:accent5>
      <a:accent6>
        <a:srgbClr val="FFFFE2"/>
      </a:accent6>
      <a:hlink>
        <a:srgbClr val="892034"/>
      </a:hlink>
      <a:folHlink>
        <a:srgbClr val="892034"/>
      </a:folHlink>
    </a:clrScheme>
    <a:fontScheme name="ISIP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miter lim="800000"/>
          <a:headEnd/>
          <a:tailEnd/>
        </a:ln>
      </a:spPr>
      <a:bodyPr vert="horz" wrap="none" lIns="0" tIns="0" rIns="0" bIns="0" numCol="1" anchor="t" anchorCtr="0" compatLnSpc="1">
        <a:prstTxWarp prst="textNoShape">
          <a:avLst/>
        </a:prstTxWarp>
      </a:bodyPr>
      <a:lstStyle>
        <a:defPPr marL="176213" indent="-176213" algn="l" fontAlgn="auto">
          <a:spcBef>
            <a:spcPts val="1200"/>
          </a:spcBef>
          <a:spcAft>
            <a:spcPts val="1200"/>
          </a:spcAft>
          <a:buFont typeface="Arial" pitchFamily="34" charset="0"/>
          <a:buChar char="•"/>
          <a:defRPr b="1" dirty="0" smtClean="0">
            <a:solidFill>
              <a:schemeClr val="accent1"/>
            </a:solidFill>
            <a:latin typeface="+mn-lt"/>
          </a:defRPr>
        </a:defPPr>
      </a:lstStyle>
    </a:txDef>
  </a:objectDefaults>
  <a:extraClrSchemeLst/>
</a:theme>
</file>

<file path=ppt/theme/theme2.xml><?xml version="1.0" encoding="utf-8"?>
<a:theme xmlns:a="http://schemas.openxmlformats.org/drawingml/2006/main" name="isip_default">
  <a:themeElements>
    <a:clrScheme name="ISIP Standard">
      <a:dk1>
        <a:srgbClr val="000000"/>
      </a:dk1>
      <a:lt1>
        <a:srgbClr val="000000"/>
      </a:lt1>
      <a:dk2>
        <a:srgbClr val="000000"/>
      </a:dk2>
      <a:lt2>
        <a:srgbClr val="000000"/>
      </a:lt2>
      <a:accent1>
        <a:srgbClr val="333399"/>
      </a:accent1>
      <a:accent2>
        <a:srgbClr val="892034"/>
      </a:accent2>
      <a:accent3>
        <a:srgbClr val="FFFFE2"/>
      </a:accent3>
      <a:accent4>
        <a:srgbClr val="FFFFE2"/>
      </a:accent4>
      <a:accent5>
        <a:srgbClr val="FFFFE2"/>
      </a:accent5>
      <a:accent6>
        <a:srgbClr val="FFFFE2"/>
      </a:accent6>
      <a:hlink>
        <a:srgbClr val="892034"/>
      </a:hlink>
      <a:folHlink>
        <a:srgbClr val="892034"/>
      </a:folHlink>
    </a:clrScheme>
    <a:fontScheme name="ISIP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7487</TotalTime>
  <Words>279</Words>
  <Application>Microsoft Macintosh PowerPoint</Application>
  <PresentationFormat>Widescreen</PresentationFormat>
  <Paragraphs>24</Paragraphs>
  <Slides>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vt:i4>
      </vt:variant>
    </vt:vector>
  </HeadingPairs>
  <TitlesOfParts>
    <vt:vector size="7" baseType="lpstr">
      <vt:lpstr>Arial</vt:lpstr>
      <vt:lpstr>Calibri</vt:lpstr>
      <vt:lpstr>Times New Roman</vt:lpstr>
      <vt:lpstr>lecture_title</vt:lpstr>
      <vt:lpstr>isip_default</vt:lpstr>
      <vt:lpstr>PowerPoint Presentation</vt:lpstr>
      <vt:lpstr>PowerPoint Presentation</vt:lpstr>
    </vt:vector>
  </TitlesOfParts>
  <Company>Gateway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Joseph Picone</cp:lastModifiedBy>
  <cp:revision>393</cp:revision>
  <dcterms:created xsi:type="dcterms:W3CDTF">2002-09-12T17:13:32Z</dcterms:created>
  <dcterms:modified xsi:type="dcterms:W3CDTF">2026-09-04T13:54:56Z</dcterms:modified>
</cp:coreProperties>
</file>