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5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2" autoAdjust="0"/>
    <p:restoredTop sz="86414" autoAdjust="0"/>
  </p:normalViewPr>
  <p:slideViewPr>
    <p:cSldViewPr snapToGrid="0">
      <p:cViewPr varScale="1">
        <p:scale>
          <a:sx n="109" d="100"/>
          <a:sy n="109" d="100"/>
        </p:scale>
        <p:origin x="200" y="352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62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48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028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1.bp.blogspot.com/-t798dhAIaRU/TrGSudAzTjI/AAAAAAAAAHw/RLfO_g-FkTw/s1600/Console+I+O+Functions+in+C+programming+language.bmp" TargetMode="External"/><Relationship Id="rId3" Type="http://schemas.openxmlformats.org/officeDocument/2006/relationships/hyperlink" Target="https://www.c-sharpcorner.com/UploadFile/a5f59f/using-formatted-io-input-output-functions-with-example-in/" TargetMode="External"/><Relationship Id="rId7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utorialspoint.com/c_standard_library/c_function_fread.htm" TargetMode="External"/><Relationship Id="rId11" Type="http://schemas.openxmlformats.org/officeDocument/2006/relationships/image" Target="../media/image3.tiff"/><Relationship Id="rId5" Type="http://schemas.openxmlformats.org/officeDocument/2006/relationships/hyperlink" Target="https://www.codingunit.com/c-tutorial-binary-file-io" TargetMode="External"/><Relationship Id="rId10" Type="http://schemas.openxmlformats.org/officeDocument/2006/relationships/hyperlink" Target="https://image.slidesharecdn.com/cfileio-120312091846-phpapp01/95/c-file-io-7-728.jpg?cb=1331544482" TargetMode="External"/><Relationship Id="rId4" Type="http://schemas.openxmlformats.org/officeDocument/2006/relationships/hyperlink" Target="https://www.cs.fsu.edu/~myers/c++/notes/c_io.html" TargetMode="External"/><Relationship Id="rId9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21: C – Binary (Unformatted) I/O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1460326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Bits and Bytes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Buffered I/O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File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fread</a:t>
            </a:r>
            <a:r>
              <a:rPr lang="en-US" sz="1800" b="1" dirty="0">
                <a:solidFill>
                  <a:schemeClr val="tx2"/>
                </a:solidFill>
              </a:rPr>
              <a:t>(), </a:t>
            </a:r>
            <a:r>
              <a:rPr lang="en-US" sz="1800" b="1" dirty="0" err="1">
                <a:solidFill>
                  <a:schemeClr val="tx2"/>
                </a:solidFill>
              </a:rPr>
              <a:t>fwrite</a:t>
            </a:r>
            <a:r>
              <a:rPr lang="en-US" sz="1800" b="1" dirty="0">
                <a:solidFill>
                  <a:schemeClr val="tx2"/>
                </a:solidFill>
              </a:rPr>
              <a:t>(), rewind(), </a:t>
            </a:r>
            <a:r>
              <a:rPr lang="en-US" sz="1800" b="1" dirty="0" err="1">
                <a:solidFill>
                  <a:schemeClr val="tx2"/>
                </a:solidFill>
              </a:rPr>
              <a:t>ftell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299857"/>
            <a:ext cx="4380641" cy="205741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C-</a:t>
            </a:r>
            <a:r>
              <a:rPr lang="en-US" sz="1800" b="1" dirty="0" err="1">
                <a:solidFill>
                  <a:schemeClr val="tx2"/>
                </a:solidFill>
              </a:rPr>
              <a:t>SharpCorner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Formatted I/O in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Meyers: </a:t>
            </a:r>
            <a:r>
              <a:rPr lang="en-US" sz="1800" b="1" dirty="0">
                <a:solidFill>
                  <a:schemeClr val="tx2"/>
                </a:solidFill>
                <a:hlinkClick r:id="rId4"/>
              </a:rPr>
              <a:t>C I/O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CodingUnit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5"/>
              </a:rPr>
              <a:t>Binary FIle I/O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TutorialsPoint: </a:t>
            </a:r>
            <a:r>
              <a:rPr lang="en-US" sz="1800" b="1" dirty="0">
                <a:solidFill>
                  <a:schemeClr val="tx2"/>
                </a:solidFill>
                <a:hlinkClick r:id="rId6"/>
              </a:rPr>
              <a:t>fread() Tutorial</a:t>
            </a:r>
            <a:endParaRPr lang="en-US" sz="1800" b="1" dirty="0">
              <a:solidFill>
                <a:schemeClr val="tx2"/>
              </a:solidFill>
              <a:hlinkClick r:id="rId7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8"/>
            <a:extLst>
              <a:ext uri="{FF2B5EF4-FFF2-40B4-BE49-F238E27FC236}">
                <a16:creationId xmlns:a16="http://schemas.microsoft.com/office/drawing/2014/main" id="{E1D3A056-9728-874F-9D57-AEE7B9D11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738" y="1473108"/>
            <a:ext cx="3296374" cy="2316371"/>
          </a:xfrm>
          <a:prstGeom prst="rect">
            <a:avLst/>
          </a:prstGeom>
        </p:spPr>
      </p:pic>
      <p:pic>
        <p:nvPicPr>
          <p:cNvPr id="4" name="Picture 3">
            <a:hlinkClick r:id="rId10"/>
            <a:extLst>
              <a:ext uri="{FF2B5EF4-FFF2-40B4-BE49-F238E27FC236}">
                <a16:creationId xmlns:a16="http://schemas.microsoft.com/office/drawing/2014/main" id="{9B772016-B32F-D594-A5DC-1D0E4E7AC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738" y="3781323"/>
            <a:ext cx="3356003" cy="25170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60089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File Open/Close: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binary files and text, or ASCII, files, are handled the same way using the stream I/O library.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File Read/Write: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instead of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fscanf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, which requires a format specification, use:</a:t>
            </a:r>
          </a:p>
          <a:p>
            <a:pPr marL="466725">
              <a:spcAft>
                <a:spcPts val="600"/>
              </a:spcAft>
            </a:pPr>
            <a:r>
              <a:rPr lang="en-US" sz="1400" dirty="0" err="1"/>
              <a:t>size_t</a:t>
            </a:r>
            <a:r>
              <a:rPr lang="en-US" sz="1400" dirty="0"/>
              <a:t> </a:t>
            </a:r>
            <a:r>
              <a:rPr lang="en-US" sz="1400" b="1" dirty="0" err="1"/>
              <a:t>fread</a:t>
            </a:r>
            <a:r>
              <a:rPr lang="en-US" sz="1400" dirty="0"/>
              <a:t>(const void *restrict </a:t>
            </a:r>
            <a:r>
              <a:rPr lang="en-US" sz="1400" dirty="0" err="1"/>
              <a:t>ptr</a:t>
            </a:r>
            <a:r>
              <a:rPr lang="en-US" sz="1400" dirty="0"/>
              <a:t>, </a:t>
            </a:r>
            <a:r>
              <a:rPr lang="en-US" sz="1400" dirty="0" err="1"/>
              <a:t>size_t</a:t>
            </a:r>
            <a:r>
              <a:rPr lang="en-US" sz="1400" dirty="0"/>
              <a:t> size, </a:t>
            </a:r>
            <a:r>
              <a:rPr lang="en-US" sz="1400" dirty="0" err="1"/>
              <a:t>size_t</a:t>
            </a:r>
            <a:r>
              <a:rPr lang="en-US" sz="1400" dirty="0"/>
              <a:t> </a:t>
            </a:r>
            <a:r>
              <a:rPr lang="en-US" sz="1400" dirty="0" err="1"/>
              <a:t>nitems</a:t>
            </a:r>
            <a:r>
              <a:rPr lang="en-US" sz="1400" dirty="0"/>
              <a:t>, FILE *restrict stream);</a:t>
            </a:r>
          </a:p>
          <a:p>
            <a:pPr marL="466725">
              <a:spcAft>
                <a:spcPts val="1200"/>
              </a:spcAft>
            </a:pPr>
            <a:r>
              <a:rPr lang="en-US" sz="1400" dirty="0" err="1"/>
              <a:t>size_t</a:t>
            </a:r>
            <a:r>
              <a:rPr lang="en-US" sz="1400" dirty="0"/>
              <a:t> </a:t>
            </a:r>
            <a:r>
              <a:rPr lang="en-US" sz="1400" b="1" dirty="0" err="1"/>
              <a:t>fwrite</a:t>
            </a:r>
            <a:r>
              <a:rPr lang="en-US" sz="1400" dirty="0"/>
              <a:t>(const void *restrict </a:t>
            </a:r>
            <a:r>
              <a:rPr lang="en-US" sz="1400" dirty="0" err="1"/>
              <a:t>ptr</a:t>
            </a:r>
            <a:r>
              <a:rPr lang="en-US" sz="1400" dirty="0"/>
              <a:t>, </a:t>
            </a:r>
            <a:r>
              <a:rPr lang="en-US" sz="1400" dirty="0" err="1"/>
              <a:t>size_t</a:t>
            </a:r>
            <a:r>
              <a:rPr lang="en-US" sz="1400" dirty="0"/>
              <a:t> size, </a:t>
            </a:r>
            <a:r>
              <a:rPr lang="en-US" sz="1400" dirty="0" err="1"/>
              <a:t>size_t</a:t>
            </a:r>
            <a:r>
              <a:rPr lang="en-US" sz="1400" dirty="0"/>
              <a:t> </a:t>
            </a:r>
            <a:r>
              <a:rPr lang="en-US" sz="1400" dirty="0" err="1"/>
              <a:t>nitems</a:t>
            </a:r>
            <a:r>
              <a:rPr lang="en-US" sz="1400" dirty="0"/>
              <a:t>, FILE *restrict stream);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Return Values: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returns the number of items successfully read or written (e.g. a return value of 0 indicates an end of file has been reached for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fread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).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Streams: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the file pointer is advanced by the number of bytes written to the file. The position can be manipulated using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fseek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; the position can be determined using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ftell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Binary Data: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exact bytes used to represent the data in computer memory are written to the file. The representation is exact and more efficient than text-based I/O.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Binary I/O: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much faster and much more efficient (e.g., requires fewer bytes to represent the same data).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Machine Portability: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you must ensure that the data formats (e.g., byte ordering, floating-point formats) are compatible between the machine used to create the data and the machine used to read the data.</a:t>
            </a:r>
          </a:p>
        </p:txBody>
      </p:sp>
    </p:spTree>
    <p:extLst>
      <p:ext uri="{BB962C8B-B14F-4D97-AF65-F5344CB8AC3E}">
        <p14:creationId xmlns:p14="http://schemas.microsoft.com/office/powerpoint/2010/main" val="3925413295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7394</TotalTime>
  <Words>324</Words>
  <Application>Microsoft Macintosh PowerPoint</Application>
  <PresentationFormat>Letter Paper (8.5x11 in)</PresentationFormat>
  <Paragraphs>23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418</cp:revision>
  <dcterms:created xsi:type="dcterms:W3CDTF">2002-09-12T17:13:32Z</dcterms:created>
  <dcterms:modified xsi:type="dcterms:W3CDTF">2026-03-09T12:39:32Z</dcterms:modified>
</cp:coreProperties>
</file>