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95074" autoAdjust="0"/>
  </p:normalViewPr>
  <p:slideViewPr>
    <p:cSldViewPr snapToGrid="0">
      <p:cViewPr varScale="1">
        <p:scale>
          <a:sx n="131" d="100"/>
          <a:sy n="131" d="100"/>
        </p:scale>
        <p:origin x="18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5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eemitimages.com/0x0/http:/darksiren.net/stuff/PointersInC.gif" TargetMode="External"/><Relationship Id="rId3" Type="http://schemas.openxmlformats.org/officeDocument/2006/relationships/hyperlink" Target="https://www.tutorialspoint.com/cprogramming/c_file_io.htm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spoint.com/cprogramming/c_pointe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veriq.com/c-programming/101/array-of-pointers-to-strings-in-c/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youtube.com/watch?v=2ybLD6_2gK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17: C – Pointers Revisited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LowLevelLearning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everything in C is ultimately a pointer. Arrays (e.g., “float x[10]”) are referenced using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 Strings: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special form of an array that is terminated with a null character (e.g., “char* str = “Joe”;).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Multidimensional Arrays: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Allocation: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allocate only as much memory as needed at run-time (e.g., “float x[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(argv[1])];”, “float* x = new float[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(argv[1])”). The new operator is used to allocate memory. This is a user-friendly version of malloc().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An Array of 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 powerful data structure (e.g., char** argv).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 Increments: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pointer datatype, such as “float*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”, can be used to increment addresses. The compiler knows that a float is 4 bytes, and will increment the address by 4 bytes when implementing “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++”. Similarly, “char*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 means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 increments by one byte. This subtle detail makes it very easy to use pointers to address memory very efficiently.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compiler easily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flips between “a[3]” and “*(a+3)”.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8312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7120</TotalTime>
  <Words>320</Words>
  <Application>Microsoft Macintosh PowerPoint</Application>
  <PresentationFormat>Letter Paper (8.5x11 in)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2026-02-20T14:10:10Z</dcterms:modified>
</cp:coreProperties>
</file>