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57" autoAdjust="0"/>
  </p:normalViewPr>
  <p:slideViewPr>
    <p:cSldViewPr snapToGrid="0">
      <p:cViewPr varScale="1">
        <p:scale>
          <a:sx n="128" d="100"/>
          <a:sy n="128" d="100"/>
        </p:scale>
        <p:origin x="1960" y="168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bh0mLfJZO1Y/TsLePfJwf7I/AAAAAAAABmU/7feJajt4aI4/s1600/array_1d_static.png" TargetMode="External"/><Relationship Id="rId3" Type="http://schemas.openxmlformats.org/officeDocument/2006/relationships/hyperlink" Target="https://www.tutorialspoint.com/cprogramming/c_multi_dimensional_array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Ce4hgph2lJ4/TsLgdbwtg7I/AAAAAAAABms/JsSceuX4IZo/s1600/array_2d_dynamic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www-ee.eng.hawaii.edu/~dyun/ee160/Book/chap7/subsection2.1.1.2.html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08" y="1199197"/>
            <a:ext cx="4305690" cy="366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Character </a:t>
            </a:r>
            <a:r>
              <a:rPr lang="en-US" sz="1800" b="1" dirty="0">
                <a:solidFill>
                  <a:schemeClr val="tx2"/>
                </a:solidFill>
              </a:rPr>
              <a:t>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StudyTonight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Strings and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15: C – Arrays </a:t>
            </a:r>
            <a:r>
              <a:rPr lang="en-US" b="1" dirty="0">
                <a:solidFill>
                  <a:schemeClr val="accent1"/>
                </a:solidFill>
              </a:rPr>
              <a:t>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47" b="28508"/>
          <a:stretch/>
        </p:blipFill>
        <p:spPr>
          <a:xfrm>
            <a:off x="5185414" y="1415913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101598"/>
            <a:ext cx="3153692" cy="1971058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425" y="2589680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7108</TotalTime>
  <Words>272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2026-02-16T14:04:47Z</dcterms:modified>
</cp:coreProperties>
</file>