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6" autoAdjust="0"/>
    <p:restoredTop sz="95171" autoAdjust="0"/>
  </p:normalViewPr>
  <p:slideViewPr>
    <p:cSldViewPr snapToGrid="0">
      <p:cViewPr varScale="1">
        <p:scale>
          <a:sx n="123" d="100"/>
          <a:sy n="123" d="100"/>
        </p:scale>
        <p:origin x="192" y="3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oder.io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javatpoint.com/linux-comma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i.imgur.com/udAdAe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</a:t>
            </a:r>
            <a:r>
              <a:rPr lang="en-US" b="1">
                <a:solidFill>
                  <a:schemeClr val="accent1"/>
                </a:solidFill>
              </a:rPr>
              <a:t>: Exams </a:t>
            </a:r>
            <a:r>
              <a:rPr lang="en-US" b="1" dirty="0">
                <a:solidFill>
                  <a:schemeClr val="accent1"/>
                </a:solidFill>
              </a:rPr>
              <a:t>–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227" y="1149326"/>
            <a:ext cx="4412048" cy="48813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Command Line Programming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Pipes and Filters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Scripts vs. Programs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Bash Programming Language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 Scripts and Programs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Advanced Text Editing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VSCode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Compiling and Debugging C Programs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C Syntax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JavaPoint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50 Linux Commands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Futurecoder.io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Learn Python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Cartoons about software development. Th upper one comments on the software engineering process. The lower one is a joke about different programming languages.">
            <a:hlinkClick r:id="rId5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 descr="Cartoons about software development. Th upper one comments on the software engineering process. The lower one is a joke about different programming languages.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 (e.g., one on command line programming, one on Python programming).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1-11 (the Linux operating system, command line programming, Python program structure, C compiling and debugging, and basic C syntax).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158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2026-02-06T12:12:49Z</dcterms:modified>
</cp:coreProperties>
</file>