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 autoAdjust="0"/>
    <p:restoredTop sz="95374" autoAdjust="0"/>
  </p:normalViewPr>
  <p:slideViewPr>
    <p:cSldViewPr snapToGrid="0">
      <p:cViewPr varScale="1">
        <p:scale>
          <a:sx n="117" d="100"/>
          <a:sy n="117" d="100"/>
        </p:scale>
        <p:origin x="2456" y="184"/>
      </p:cViewPr>
      <p:guideLst>
        <p:guide orient="horz" pos="226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B2CC5B5C-916C-694C-B59D-8A65695601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40,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wimgs.com/ddj/images/article/2014/0114/PythonUnitTest1.gif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s://www.geeksforgeeks.org/gtest-framework/" TargetMode="External"/><Relationship Id="rId7" Type="http://schemas.openxmlformats.org/officeDocument/2006/relationships/hyperlink" Target="https://www.learnenough.com/blog/python-unit-testing-frameworks" TargetMode="External"/><Relationship Id="rId12" Type="http://schemas.openxmlformats.org/officeDocument/2006/relationships/hyperlink" Target="https://www.youtube.com/watch?v=fU7RHewj6dg" TargetMode="External"/><Relationship Id="rId2" Type="http://schemas.openxmlformats.org/officeDocument/2006/relationships/hyperlink" Target="https://github.com/google/googlete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2/library/unittest.html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www.geeksforgeeks.org/unit-testing-python-unittest/" TargetMode="External"/><Relationship Id="rId10" Type="http://schemas.openxmlformats.org/officeDocument/2006/relationships/hyperlink" Target="https://www.packtpub.com/sites/default/files/4668_Python%20Testing%20Cookbook.jpg" TargetMode="External"/><Relationship Id="rId4" Type="http://schemas.openxmlformats.org/officeDocument/2006/relationships/hyperlink" Target="http://tutorials.jenkov.com/java-unit-testing/simple-test.html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4874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Testing As You Code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Class Syntax For Testing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Examples</a:t>
            </a:r>
          </a:p>
          <a:p>
            <a:pPr marL="176213" indent="-176213" fontAlgn="auto">
              <a:spcAft>
                <a:spcPts val="12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C++: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Google Test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Geeks (C++):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Google Test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JK: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C++ Unit Testing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Geeks: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PyUnit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Unittest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LearnEnough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Python Unit Testing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38: C++/Python </a:t>
            </a:r>
            <a:r>
              <a:rPr lang="en-US" b="0" i="0" dirty="0">
                <a:solidFill>
                  <a:srgbClr val="000000"/>
                </a:solidFill>
                <a:effectLst/>
                <a:latin typeface="Times"/>
              </a:rPr>
              <a:t>- </a:t>
            </a:r>
            <a:r>
              <a:rPr lang="en-US" b="1" dirty="0">
                <a:solidFill>
                  <a:schemeClr val="accent1"/>
                </a:solidFill>
              </a:rPr>
              <a:t>Unit Testing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2" name="Picture 1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0273" y="4651376"/>
            <a:ext cx="3237780" cy="1601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hlinkClick r:id="rId10" invalidUrl="https://www.packtpub.com/sites/default/files/4668_Python Testing Cookbook.jpg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6467" y="1444625"/>
            <a:ext cx="1552533" cy="1915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Screen Shot 2014-10-12 at 8.57.38 PM.png">
            <a:hlinkClick r:id="rId12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436" y="2984500"/>
            <a:ext cx="2286813" cy="16827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7404</TotalTime>
  <Words>49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406</cp:revision>
  <dcterms:created xsi:type="dcterms:W3CDTF">2002-09-12T17:13:32Z</dcterms:created>
  <dcterms:modified xsi:type="dcterms:W3CDTF">2025-04-18T01:41:54Z</dcterms:modified>
</cp:coreProperties>
</file>