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docs.python.org/2/tutorial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faculty.psau.edu.sa/filedownload/doc-8-pdf-95bf5763251f491480a0c1e5b76a16d8-origina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37</a:t>
            </a:r>
            <a:r>
              <a:rPr lang="en-US" b="1">
                <a:solidFill>
                  <a:schemeClr val="accent1"/>
                </a:solidFill>
              </a:rPr>
              <a:t>: Exams – Exam </a:t>
            </a:r>
            <a:r>
              <a:rPr lang="en-US" b="1" dirty="0">
                <a:solidFill>
                  <a:schemeClr val="accent1"/>
                </a:solidFill>
              </a:rPr>
              <a:t>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725" y="1149327"/>
            <a:ext cx="4525550" cy="50664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C: Math Functions and Libraries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C: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C: Function Pointers and 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C++/Python: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C++/Python: 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C++/Python: 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C/C++/Python: Type Declarations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C++/Python: Templates and 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C/C++/Python: Linked Lists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C++/Python: Exception Handling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Python: Multithreading</a:t>
            </a: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Python: Data Structures</a:t>
            </a:r>
          </a:p>
          <a:p>
            <a:pPr marL="176213" indent="-176213" fontAlgn="auto"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SL: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The C++ Primer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The Python Tutorial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51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790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601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7274</TotalTime>
  <Words>92</Words>
  <Application>Microsoft Macintosh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2024-11-22T03:50:57Z</dcterms:modified>
</cp:coreProperties>
</file>