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4"/>
        <p:guide pos="56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75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46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2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geeksforgeeks.org/structures-c/" TargetMode="External"/><Relationship Id="rId7" Type="http://schemas.openxmlformats.org/officeDocument/2006/relationships/hyperlink" Target="https://slideplayer.com/slide/9989829/32/images/3/Example+struct+Declaration.jpg" TargetMode="External"/><Relationship Id="rId2" Type="http://schemas.openxmlformats.org/officeDocument/2006/relationships/hyperlink" Target="https://www.tutorialspoint.com/cprogramming/c_structures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slideplayer.com/7/1656144/big_thumb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>
                <a:solidFill>
                  <a:schemeClr val="accent1"/>
                </a:solidFill>
              </a:rPr>
              <a:t>28: C – The </a:t>
            </a:r>
            <a:r>
              <a:rPr lang="en-US" b="1" dirty="0">
                <a:solidFill>
                  <a:schemeClr val="accent1"/>
                </a:solidFill>
              </a:rPr>
              <a:t>Structure Declaration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to a Structure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 and 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Typedefs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C Structures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GeeksforGeeks: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Structures in C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D674DF2D-8064-1E4B-B0A5-37D73B7B7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90" y="1282699"/>
            <a:ext cx="3199893" cy="2403475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538B3A67-BDE2-D841-A6DC-07E035917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490" y="3905630"/>
            <a:ext cx="3199893" cy="23999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Structures: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a way to build your own data types. Extremely popular in real programming because you can create a data type that models your problem exactly as you see fit. Makes programming easier to understand because you collect all related data into a single data type.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Pointers to a Structure: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 an example of why pointers are so useful. A structure is essentially a pointer to a section of memory that is partitioned by the programmer to contain a group of atomic types (and other pointers).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Structures and Functions: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in C++, we will see this is why we have the class construct. In production software, data and functions are often related and need to be formally tied to one another.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Arrays of Structures: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just like we can have arrays of pointers, we can have arrays of structures. Very useful for managing lists of heterogeneous data (e.g., customer records, a product on an e-commerce web site).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Typedefs: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a way to improve the readability of your program by providing short descriptive names for complex structure syntax.  Actually makes programming easier and less error prone in this case.</a:t>
            </a:r>
          </a:p>
        </p:txBody>
      </p:sp>
    </p:spTree>
    <p:extLst>
      <p:ext uri="{BB962C8B-B14F-4D97-AF65-F5344CB8AC3E}">
        <p14:creationId xmlns:p14="http://schemas.microsoft.com/office/powerpoint/2010/main" val="24809741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7273</TotalTime>
  <Words>244</Words>
  <Application>Microsoft Macintosh PowerPoint</Application>
  <PresentationFormat>Letter Paper (8.5x11 in)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404</cp:revision>
  <dcterms:created xsi:type="dcterms:W3CDTF">2002-09-12T17:13:32Z</dcterms:created>
  <dcterms:modified xsi:type="dcterms:W3CDTF">2025-03-26T02:22:52Z</dcterms:modified>
</cp:coreProperties>
</file>