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2" Type="http://schemas.openxmlformats.org/officeDocument/2006/relationships/hyperlink" Target="https://colorcomputerarchive.com/repo/Documents/Books/The%20C%20Programming%20Language%20(Kernighan%20Ritchie)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hyperlink" Target="http://i.imgur.com/udAdAe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24</a:t>
            </a:r>
            <a:r>
              <a:rPr lang="en-US" b="1">
                <a:solidFill>
                  <a:schemeClr val="accent1"/>
                </a:solidFill>
              </a:rPr>
              <a:t>: Exams – Exam </a:t>
            </a:r>
            <a:r>
              <a:rPr lang="en-US" b="1" dirty="0">
                <a:solidFill>
                  <a:schemeClr val="accent1"/>
                </a:solidFill>
              </a:rPr>
              <a:t>No. 2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217" y="1208314"/>
            <a:ext cx="5494058" cy="50972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73038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Big O Notation – Computational Complexity</a:t>
            </a:r>
          </a:p>
          <a:p>
            <a:pPr marL="173038" fontAlgn="auto">
              <a:spcAft>
                <a:spcPts val="6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Review of Past Exams</a:t>
            </a:r>
          </a:p>
          <a:p>
            <a:pPr marL="173038" fontAlgn="auto">
              <a:spcAft>
                <a:spcPts val="6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Atomic Types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Numeric Representations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Arithmetic, Relational and Logical Operators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Function Calls, Scope and </a:t>
            </a:r>
            <a:r>
              <a:rPr lang="en-US" sz="1800" b="1">
                <a:solidFill>
                  <a:schemeClr val="tx2"/>
                </a:solidFill>
              </a:rPr>
              <a:t>Operator Precedence</a:t>
            </a:r>
            <a:br>
              <a:rPr lang="en-US" sz="1800" b="1">
                <a:solidFill>
                  <a:schemeClr val="tx2"/>
                </a:solidFill>
              </a:rPr>
            </a:br>
            <a:r>
              <a:rPr lang="en-US" sz="1800" b="1">
                <a:solidFill>
                  <a:schemeClr val="tx2"/>
                </a:solidFill>
              </a:rPr>
              <a:t>Bitwise Operators </a:t>
            </a:r>
            <a:br>
              <a:rPr lang="en-US" sz="1800" b="1">
                <a:solidFill>
                  <a:schemeClr val="tx2"/>
                </a:solidFill>
              </a:rPr>
            </a:br>
            <a:r>
              <a:rPr lang="en-US" sz="1800" b="1">
                <a:solidFill>
                  <a:schemeClr val="tx2"/>
                </a:solidFill>
              </a:rPr>
              <a:t>Arrays </a:t>
            </a:r>
            <a:r>
              <a:rPr lang="en-US" sz="1800" b="1" dirty="0">
                <a:solidFill>
                  <a:schemeClr val="tx2"/>
                </a:solidFill>
              </a:rPr>
              <a:t>and </a:t>
            </a:r>
            <a:r>
              <a:rPr lang="en-US" sz="1800" b="1">
                <a:solidFill>
                  <a:schemeClr val="tx2"/>
                </a:solidFill>
              </a:rPr>
              <a:t>Strings </a:t>
            </a:r>
            <a:br>
              <a:rPr lang="en-US" sz="1800" b="1">
                <a:solidFill>
                  <a:schemeClr val="tx2"/>
                </a:solidFill>
              </a:rPr>
            </a:br>
            <a:r>
              <a:rPr lang="en-US" sz="1800" b="1">
                <a:solidFill>
                  <a:schemeClr val="tx2"/>
                </a:solidFill>
              </a:rPr>
              <a:t>Pointers 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>
                <a:solidFill>
                  <a:schemeClr val="tx2"/>
                </a:solidFill>
              </a:rPr>
              <a:t>Casting </a:t>
            </a:r>
            <a:r>
              <a:rPr lang="en-US" sz="1800" b="1" dirty="0">
                <a:solidFill>
                  <a:schemeClr val="tx2"/>
                </a:solidFill>
              </a:rPr>
              <a:t>and Type </a:t>
            </a:r>
            <a:r>
              <a:rPr lang="en-US" sz="1800" b="1">
                <a:solidFill>
                  <a:schemeClr val="tx2"/>
                </a:solidFill>
              </a:rPr>
              <a:t>Conversions </a:t>
            </a:r>
            <a:br>
              <a:rPr lang="en-US" sz="1800" b="1">
                <a:solidFill>
                  <a:schemeClr val="tx2"/>
                </a:solidFill>
              </a:rPr>
            </a:br>
            <a:r>
              <a:rPr lang="en-US" sz="1800" b="1">
                <a:solidFill>
                  <a:schemeClr val="tx2"/>
                </a:solidFill>
              </a:rPr>
              <a:t>Formatted </a:t>
            </a:r>
            <a:r>
              <a:rPr lang="en-US" sz="1800" b="1" dirty="0">
                <a:solidFill>
                  <a:schemeClr val="tx2"/>
                </a:solidFill>
              </a:rPr>
              <a:t>and Binary I/</a:t>
            </a:r>
            <a:r>
              <a:rPr lang="en-US" sz="1800" b="1">
                <a:solidFill>
                  <a:schemeClr val="tx2"/>
                </a:solidFill>
              </a:rPr>
              <a:t>O </a:t>
            </a:r>
            <a:br>
              <a:rPr lang="en-US" sz="1800" b="1">
                <a:solidFill>
                  <a:schemeClr val="tx2"/>
                </a:solidFill>
              </a:rPr>
            </a:br>
            <a:r>
              <a:rPr lang="en-US" sz="1800" b="1">
                <a:solidFill>
                  <a:schemeClr val="tx2"/>
                </a:solidFill>
              </a:rPr>
              <a:t>Control </a:t>
            </a:r>
            <a:r>
              <a:rPr lang="en-US" sz="1800" b="1" dirty="0">
                <a:solidFill>
                  <a:schemeClr val="tx2"/>
                </a:solidFill>
              </a:rPr>
              <a:t>Flow – For, While, If/Else, Case </a:t>
            </a:r>
          </a:p>
          <a:p>
            <a:pPr marL="173038" indent="-173038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KernighanRitchie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Chapters 1-5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LinkedIn: </a:t>
            </a:r>
            <a:r>
              <a:rPr lang="en-US" sz="1800" b="1" dirty="0">
                <a:solidFill>
                  <a:schemeClr val="tx2"/>
                </a:solidFill>
                <a:hlinkClick r:id="rId3" invalidUrl="http://www.lynda.com/C-tutorials/C-Essential-Training/164457-2.html?srchtrk=index:1&#10;linktypeid:2&#10;q:Make+files+Unix&#10;page:1&#10;s:relevance&#10;sa:true&#10;producttypeid: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Essential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1857BCA-D876-2442-830B-310F8E646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35" y="4719027"/>
            <a:ext cx="2136915" cy="1366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F6EE7-9D03-1145-9E63-BD95EB9E1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89" y="1447691"/>
            <a:ext cx="1917405" cy="2837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7313</TotalTime>
  <Words>86</Words>
  <Application>Microsoft Macintosh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405</cp:revision>
  <dcterms:created xsi:type="dcterms:W3CDTF">2002-09-12T17:13:32Z</dcterms:created>
  <dcterms:modified xsi:type="dcterms:W3CDTF">2025-03-17T12:14:13Z</dcterms:modified>
</cp:coreProperties>
</file>